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12192000" cy="6858000"/>
  <p:notesSz cx="9940925" cy="6808788"/>
  <p:defaultTextStyle>
    <a:defPPr>
      <a:defRPr lang="nl-N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45" userDrawn="1">
          <p15:clr>
            <a:srgbClr val="A4A3A4"/>
          </p15:clr>
        </p15:guide>
        <p15:guide id="2" pos="313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2C35FB5-9DF3-466C-84BE-5F06C6B0EBD2}" v="2" dt="2022-04-10T09:38:49.9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129" autoAdjust="0"/>
    <p:restoredTop sz="98261" autoAdjust="0"/>
  </p:normalViewPr>
  <p:slideViewPr>
    <p:cSldViewPr>
      <p:cViewPr varScale="1">
        <p:scale>
          <a:sx n="151" d="100"/>
          <a:sy n="151" d="100"/>
        </p:scale>
        <p:origin x="3036" y="144"/>
      </p:cViewPr>
      <p:guideLst>
        <p:guide orient="horz" pos="2160"/>
        <p:guide pos="3840"/>
      </p:guideLst>
    </p:cSldViewPr>
  </p:slideViewPr>
  <p:notesTextViewPr>
    <p:cViewPr>
      <p:scale>
        <a:sx n="100" d="100"/>
        <a:sy n="100" d="100"/>
      </p:scale>
      <p:origin x="0" y="0"/>
    </p:cViewPr>
  </p:notesTextViewPr>
  <p:notesViewPr>
    <p:cSldViewPr>
      <p:cViewPr varScale="1">
        <p:scale>
          <a:sx n="56" d="100"/>
          <a:sy n="56" d="100"/>
        </p:scale>
        <p:origin x="-1848" y="-84"/>
      </p:cViewPr>
      <p:guideLst>
        <p:guide orient="horz" pos="2145"/>
        <p:guide pos="313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scalle Cup" userId="abbe84a0-611b-406e-b251-e8b4b71c069a" providerId="ADAL" clId="{82C35FB5-9DF3-466C-84BE-5F06C6B0EBD2}"/>
    <pc:docChg chg="modSld modNotesMaster">
      <pc:chgData name="Pascalle Cup" userId="abbe84a0-611b-406e-b251-e8b4b71c069a" providerId="ADAL" clId="{82C35FB5-9DF3-466C-84BE-5F06C6B0EBD2}" dt="2022-04-21T12:38:13.026" v="19" actId="1076"/>
      <pc:docMkLst>
        <pc:docMk/>
      </pc:docMkLst>
      <pc:sldChg chg="modSp mod modNotes">
        <pc:chgData name="Pascalle Cup" userId="abbe84a0-611b-406e-b251-e8b4b71c069a" providerId="ADAL" clId="{82C35FB5-9DF3-466C-84BE-5F06C6B0EBD2}" dt="2022-04-21T12:38:13.026" v="19" actId="1076"/>
        <pc:sldMkLst>
          <pc:docMk/>
          <pc:sldMk cId="0" sldId="256"/>
        </pc:sldMkLst>
        <pc:spChg chg="mod">
          <ac:chgData name="Pascalle Cup" userId="abbe84a0-611b-406e-b251-e8b4b71c069a" providerId="ADAL" clId="{82C35FB5-9DF3-466C-84BE-5F06C6B0EBD2}" dt="2022-04-21T12:38:08.795" v="18" actId="6549"/>
          <ac:spMkLst>
            <pc:docMk/>
            <pc:sldMk cId="0" sldId="256"/>
            <ac:spMk id="14342" creationId="{00000000-0000-0000-0000-000000000000}"/>
          </ac:spMkLst>
        </pc:spChg>
        <pc:spChg chg="mod">
          <ac:chgData name="Pascalle Cup" userId="abbe84a0-611b-406e-b251-e8b4b71c069a" providerId="ADAL" clId="{82C35FB5-9DF3-466C-84BE-5F06C6B0EBD2}" dt="2022-04-21T12:38:13.026" v="19" actId="1076"/>
          <ac:spMkLst>
            <pc:docMk/>
            <pc:sldMk cId="0" sldId="256"/>
            <ac:spMk id="14344" creationId="{00000000-0000-0000-0000-000000000000}"/>
          </ac:spMkLst>
        </pc:spChg>
        <pc:spChg chg="mod">
          <ac:chgData name="Pascalle Cup" userId="abbe84a0-611b-406e-b251-e8b4b71c069a" providerId="ADAL" clId="{82C35FB5-9DF3-466C-84BE-5F06C6B0EBD2}" dt="2022-04-21T12:38:03.634" v="16" actId="1076"/>
          <ac:spMkLst>
            <pc:docMk/>
            <pc:sldMk cId="0" sldId="256"/>
            <ac:spMk id="14346" creationId="{00000000-0000-0000-0000-000000000000}"/>
          </ac:spMkLst>
        </pc:spChg>
        <pc:picChg chg="mod">
          <ac:chgData name="Pascalle Cup" userId="abbe84a0-611b-406e-b251-e8b4b71c069a" providerId="ADAL" clId="{82C35FB5-9DF3-466C-84BE-5F06C6B0EBD2}" dt="2022-04-21T12:37:59.394" v="15" actId="1076"/>
          <ac:picMkLst>
            <pc:docMk/>
            <pc:sldMk cId="0" sldId="256"/>
            <ac:picMk id="15" creationId="{F04F30D1-4893-4362-9962-B4C8794802A7}"/>
          </ac:picMkLst>
        </pc:picChg>
      </pc:sldChg>
    </pc:docChg>
  </pc:docChgLst>
  <pc:docChgLst>
    <pc:chgData name="Marieke Drabbe" userId="b9b1a049-6b87-453c-9d4e-1b3ea0ffd634" providerId="ADAL" clId="{9C2EE3D4-E557-4A2E-B03F-98126F4B2D2A}"/>
    <pc:docChg chg="custSel modSld">
      <pc:chgData name="Marieke Drabbe" userId="b9b1a049-6b87-453c-9d4e-1b3ea0ffd634" providerId="ADAL" clId="{9C2EE3D4-E557-4A2E-B03F-98126F4B2D2A}" dt="2021-08-09T19:37:01.087" v="186" actId="1076"/>
      <pc:docMkLst>
        <pc:docMk/>
      </pc:docMkLst>
      <pc:sldChg chg="delSp modSp mod setBg">
        <pc:chgData name="Marieke Drabbe" userId="b9b1a049-6b87-453c-9d4e-1b3ea0ffd634" providerId="ADAL" clId="{9C2EE3D4-E557-4A2E-B03F-98126F4B2D2A}" dt="2021-08-09T19:37:01.087" v="186" actId="1076"/>
        <pc:sldMkLst>
          <pc:docMk/>
          <pc:sldMk cId="0" sldId="256"/>
        </pc:sldMkLst>
        <pc:spChg chg="del">
          <ac:chgData name="Marieke Drabbe" userId="b9b1a049-6b87-453c-9d4e-1b3ea0ffd634" providerId="ADAL" clId="{9C2EE3D4-E557-4A2E-B03F-98126F4B2D2A}" dt="2021-08-09T19:23:55.097" v="1" actId="478"/>
          <ac:spMkLst>
            <pc:docMk/>
            <pc:sldMk cId="0" sldId="256"/>
            <ac:spMk id="4" creationId="{00000000-0000-0000-0000-000000000000}"/>
          </ac:spMkLst>
        </pc:spChg>
        <pc:spChg chg="del mod">
          <ac:chgData name="Marieke Drabbe" userId="b9b1a049-6b87-453c-9d4e-1b3ea0ffd634" providerId="ADAL" clId="{9C2EE3D4-E557-4A2E-B03F-98126F4B2D2A}" dt="2021-08-09T19:23:58.600" v="5" actId="478"/>
          <ac:spMkLst>
            <pc:docMk/>
            <pc:sldMk cId="0" sldId="256"/>
            <ac:spMk id="17" creationId="{00000000-0000-0000-0000-000000000000}"/>
          </ac:spMkLst>
        </pc:spChg>
        <pc:spChg chg="mod">
          <ac:chgData name="Marieke Drabbe" userId="b9b1a049-6b87-453c-9d4e-1b3ea0ffd634" providerId="ADAL" clId="{9C2EE3D4-E557-4A2E-B03F-98126F4B2D2A}" dt="2021-08-09T19:35:19.517" v="172" actId="14100"/>
          <ac:spMkLst>
            <pc:docMk/>
            <pc:sldMk cId="0" sldId="256"/>
            <ac:spMk id="26" creationId="{00000000-0000-0000-0000-000000000000}"/>
          </ac:spMkLst>
        </pc:spChg>
        <pc:spChg chg="mod">
          <ac:chgData name="Marieke Drabbe" userId="b9b1a049-6b87-453c-9d4e-1b3ea0ffd634" providerId="ADAL" clId="{9C2EE3D4-E557-4A2E-B03F-98126F4B2D2A}" dt="2021-08-09T19:35:08.241" v="170" actId="14100"/>
          <ac:spMkLst>
            <pc:docMk/>
            <pc:sldMk cId="0" sldId="256"/>
            <ac:spMk id="14339" creationId="{00000000-0000-0000-0000-000000000000}"/>
          </ac:spMkLst>
        </pc:spChg>
        <pc:spChg chg="mod">
          <ac:chgData name="Marieke Drabbe" userId="b9b1a049-6b87-453c-9d4e-1b3ea0ffd634" providerId="ADAL" clId="{9C2EE3D4-E557-4A2E-B03F-98126F4B2D2A}" dt="2021-08-09T19:35:04.161" v="169" actId="14100"/>
          <ac:spMkLst>
            <pc:docMk/>
            <pc:sldMk cId="0" sldId="256"/>
            <ac:spMk id="14340" creationId="{00000000-0000-0000-0000-000000000000}"/>
          </ac:spMkLst>
        </pc:spChg>
        <pc:spChg chg="mod">
          <ac:chgData name="Marieke Drabbe" userId="b9b1a049-6b87-453c-9d4e-1b3ea0ffd634" providerId="ADAL" clId="{9C2EE3D4-E557-4A2E-B03F-98126F4B2D2A}" dt="2021-08-09T19:35:56.824" v="176" actId="1076"/>
          <ac:spMkLst>
            <pc:docMk/>
            <pc:sldMk cId="0" sldId="256"/>
            <ac:spMk id="14342" creationId="{00000000-0000-0000-0000-000000000000}"/>
          </ac:spMkLst>
        </pc:spChg>
        <pc:spChg chg="mod">
          <ac:chgData name="Marieke Drabbe" userId="b9b1a049-6b87-453c-9d4e-1b3ea0ffd634" providerId="ADAL" clId="{9C2EE3D4-E557-4A2E-B03F-98126F4B2D2A}" dt="2021-08-09T19:32:33.082" v="97" actId="404"/>
          <ac:spMkLst>
            <pc:docMk/>
            <pc:sldMk cId="0" sldId="256"/>
            <ac:spMk id="14344" creationId="{00000000-0000-0000-0000-000000000000}"/>
          </ac:spMkLst>
        </pc:spChg>
        <pc:spChg chg="mod">
          <ac:chgData name="Marieke Drabbe" userId="b9b1a049-6b87-453c-9d4e-1b3ea0ffd634" providerId="ADAL" clId="{9C2EE3D4-E557-4A2E-B03F-98126F4B2D2A}" dt="2021-08-09T19:36:52.397" v="185" actId="1076"/>
          <ac:spMkLst>
            <pc:docMk/>
            <pc:sldMk cId="0" sldId="256"/>
            <ac:spMk id="14346" creationId="{00000000-0000-0000-0000-000000000000}"/>
          </ac:spMkLst>
        </pc:spChg>
        <pc:spChg chg="mod">
          <ac:chgData name="Marieke Drabbe" userId="b9b1a049-6b87-453c-9d4e-1b3ea0ffd634" providerId="ADAL" clId="{9C2EE3D4-E557-4A2E-B03F-98126F4B2D2A}" dt="2021-08-09T19:35:44.110" v="175" actId="1076"/>
          <ac:spMkLst>
            <pc:docMk/>
            <pc:sldMk cId="0" sldId="256"/>
            <ac:spMk id="14348" creationId="{00000000-0000-0000-0000-000000000000}"/>
          </ac:spMkLst>
        </pc:spChg>
        <pc:picChg chg="del mod">
          <ac:chgData name="Marieke Drabbe" userId="b9b1a049-6b87-453c-9d4e-1b3ea0ffd634" providerId="ADAL" clId="{9C2EE3D4-E557-4A2E-B03F-98126F4B2D2A}" dt="2021-08-09T19:23:56.274" v="3" actId="478"/>
          <ac:picMkLst>
            <pc:docMk/>
            <pc:sldMk cId="0" sldId="256"/>
            <ac:picMk id="18" creationId="{00000000-0000-0000-0000-000000000000}"/>
          </ac:picMkLst>
        </pc:picChg>
        <pc:picChg chg="mod">
          <ac:chgData name="Marieke Drabbe" userId="b9b1a049-6b87-453c-9d4e-1b3ea0ffd634" providerId="ADAL" clId="{9C2EE3D4-E557-4A2E-B03F-98126F4B2D2A}" dt="2021-08-09T19:37:01.087" v="186" actId="1076"/>
          <ac:picMkLst>
            <pc:docMk/>
            <pc:sldMk cId="0" sldId="256"/>
            <ac:picMk id="19" creationId="{00000000-0000-0000-0000-000000000000}"/>
          </ac:picMkLst>
        </pc:picChg>
        <pc:picChg chg="mod">
          <ac:chgData name="Marieke Drabbe" userId="b9b1a049-6b87-453c-9d4e-1b3ea0ffd634" providerId="ADAL" clId="{9C2EE3D4-E557-4A2E-B03F-98126F4B2D2A}" dt="2021-08-09T19:35:31.605" v="174" actId="1076"/>
          <ac:picMkLst>
            <pc:docMk/>
            <pc:sldMk cId="0" sldId="256"/>
            <ac:picMk id="20" creationId="{00000000-0000-0000-0000-000000000000}"/>
          </ac:picMkLst>
        </pc:picChg>
        <pc:picChg chg="mod">
          <ac:chgData name="Marieke Drabbe" userId="b9b1a049-6b87-453c-9d4e-1b3ea0ffd634" providerId="ADAL" clId="{9C2EE3D4-E557-4A2E-B03F-98126F4B2D2A}" dt="2021-08-09T19:35:28.576" v="173" actId="1076"/>
          <ac:picMkLst>
            <pc:docMk/>
            <pc:sldMk cId="0" sldId="256"/>
            <ac:picMk id="22" creationId="{00000000-0000-0000-0000-000000000000}"/>
          </ac:picMkLst>
        </pc:picChg>
        <pc:picChg chg="mod">
          <ac:chgData name="Marieke Drabbe" userId="b9b1a049-6b87-453c-9d4e-1b3ea0ffd634" providerId="ADAL" clId="{9C2EE3D4-E557-4A2E-B03F-98126F4B2D2A}" dt="2021-08-09T19:36:07.620" v="178" actId="1076"/>
          <ac:picMkLst>
            <pc:docMk/>
            <pc:sldMk cId="0" sldId="256"/>
            <ac:picMk id="23" creationId="{00000000-0000-0000-0000-000000000000}"/>
          </ac:picMkLst>
        </pc:picChg>
        <pc:picChg chg="mod">
          <ac:chgData name="Marieke Drabbe" userId="b9b1a049-6b87-453c-9d4e-1b3ea0ffd634" providerId="ADAL" clId="{9C2EE3D4-E557-4A2E-B03F-98126F4B2D2A}" dt="2021-08-09T19:36:49.326" v="184" actId="1076"/>
          <ac:picMkLst>
            <pc:docMk/>
            <pc:sldMk cId="0" sldId="256"/>
            <ac:picMk id="24" creationId="{00000000-0000-0000-0000-000000000000}"/>
          </ac:picMkLst>
        </pc:picChg>
        <pc:picChg chg="mod">
          <ac:chgData name="Marieke Drabbe" userId="b9b1a049-6b87-453c-9d4e-1b3ea0ffd634" providerId="ADAL" clId="{9C2EE3D4-E557-4A2E-B03F-98126F4B2D2A}" dt="2021-08-09T19:36:43.832" v="183" actId="1076"/>
          <ac:picMkLst>
            <pc:docMk/>
            <pc:sldMk cId="0" sldId="256"/>
            <ac:picMk id="25" creationId="{00000000-0000-0000-0000-000000000000}"/>
          </ac:picMkLst>
        </pc:picChg>
        <pc:picChg chg="del mod">
          <ac:chgData name="Marieke Drabbe" userId="b9b1a049-6b87-453c-9d4e-1b3ea0ffd634" providerId="ADAL" clId="{9C2EE3D4-E557-4A2E-B03F-98126F4B2D2A}" dt="2021-08-09T19:27:18.209" v="59" actId="478"/>
          <ac:picMkLst>
            <pc:docMk/>
            <pc:sldMk cId="0" sldId="256"/>
            <ac:picMk id="1026" creationId="{00000000-0000-0000-0000-000000000000}"/>
          </ac:picMkLst>
        </pc:picChg>
      </pc:sldChg>
    </pc:docChg>
  </pc:docChgLst>
  <pc:docChgLst>
    <pc:chgData name="Gerjan de Ruiter" userId="a2531a62-2f4d-4e73-a7da-0a31b077d76f" providerId="ADAL" clId="{FFD0EAFD-4D00-4F55-8826-EFF0AA6632AE}"/>
    <pc:docChg chg="modSld modMainMaster modNotesMaster">
      <pc:chgData name="Gerjan de Ruiter" userId="a2531a62-2f4d-4e73-a7da-0a31b077d76f" providerId="ADAL" clId="{FFD0EAFD-4D00-4F55-8826-EFF0AA6632AE}" dt="2021-05-21T06:59:36.447" v="26" actId="1076"/>
      <pc:docMkLst>
        <pc:docMk/>
      </pc:docMkLst>
      <pc:sldChg chg="modSp mod modNotes">
        <pc:chgData name="Gerjan de Ruiter" userId="a2531a62-2f4d-4e73-a7da-0a31b077d76f" providerId="ADAL" clId="{FFD0EAFD-4D00-4F55-8826-EFF0AA6632AE}" dt="2021-05-21T06:59:36.447" v="26" actId="1076"/>
        <pc:sldMkLst>
          <pc:docMk/>
          <pc:sldMk cId="0" sldId="256"/>
        </pc:sldMkLst>
        <pc:spChg chg="mod">
          <ac:chgData name="Gerjan de Ruiter" userId="a2531a62-2f4d-4e73-a7da-0a31b077d76f" providerId="ADAL" clId="{FFD0EAFD-4D00-4F55-8826-EFF0AA6632AE}" dt="2021-05-21T06:58:23.660" v="2" actId="1076"/>
          <ac:spMkLst>
            <pc:docMk/>
            <pc:sldMk cId="0" sldId="256"/>
            <ac:spMk id="4" creationId="{00000000-0000-0000-0000-000000000000}"/>
          </ac:spMkLst>
        </pc:spChg>
        <pc:spChg chg="mod">
          <ac:chgData name="Gerjan de Ruiter" userId="a2531a62-2f4d-4e73-a7da-0a31b077d76f" providerId="ADAL" clId="{FFD0EAFD-4D00-4F55-8826-EFF0AA6632AE}" dt="2021-05-21T06:58:39.965" v="7" actId="14100"/>
          <ac:spMkLst>
            <pc:docMk/>
            <pc:sldMk cId="0" sldId="256"/>
            <ac:spMk id="17" creationId="{00000000-0000-0000-0000-000000000000}"/>
          </ac:spMkLst>
        </pc:spChg>
        <pc:spChg chg="mod">
          <ac:chgData name="Gerjan de Ruiter" userId="a2531a62-2f4d-4e73-a7da-0a31b077d76f" providerId="ADAL" clId="{FFD0EAFD-4D00-4F55-8826-EFF0AA6632AE}" dt="2021-05-21T06:59:14.935" v="17" actId="14100"/>
          <ac:spMkLst>
            <pc:docMk/>
            <pc:sldMk cId="0" sldId="256"/>
            <ac:spMk id="26" creationId="{00000000-0000-0000-0000-000000000000}"/>
          </ac:spMkLst>
        </pc:spChg>
        <pc:spChg chg="mod">
          <ac:chgData name="Gerjan de Ruiter" userId="a2531a62-2f4d-4e73-a7da-0a31b077d76f" providerId="ADAL" clId="{FFD0EAFD-4D00-4F55-8826-EFF0AA6632AE}" dt="2021-05-21T06:59:07.199" v="14" actId="14100"/>
          <ac:spMkLst>
            <pc:docMk/>
            <pc:sldMk cId="0" sldId="256"/>
            <ac:spMk id="14339" creationId="{00000000-0000-0000-0000-000000000000}"/>
          </ac:spMkLst>
        </pc:spChg>
        <pc:spChg chg="mod">
          <ac:chgData name="Gerjan de Ruiter" userId="a2531a62-2f4d-4e73-a7da-0a31b077d76f" providerId="ADAL" clId="{FFD0EAFD-4D00-4F55-8826-EFF0AA6632AE}" dt="2021-05-21T06:59:10.865" v="15" actId="14100"/>
          <ac:spMkLst>
            <pc:docMk/>
            <pc:sldMk cId="0" sldId="256"/>
            <ac:spMk id="14340" creationId="{00000000-0000-0000-0000-000000000000}"/>
          </ac:spMkLst>
        </pc:spChg>
        <pc:spChg chg="mod">
          <ac:chgData name="Gerjan de Ruiter" userId="a2531a62-2f4d-4e73-a7da-0a31b077d76f" providerId="ADAL" clId="{FFD0EAFD-4D00-4F55-8826-EFF0AA6632AE}" dt="2021-05-21T06:59:17.266" v="18" actId="14100"/>
          <ac:spMkLst>
            <pc:docMk/>
            <pc:sldMk cId="0" sldId="256"/>
            <ac:spMk id="14342" creationId="{00000000-0000-0000-0000-000000000000}"/>
          </ac:spMkLst>
        </pc:spChg>
        <pc:spChg chg="mod">
          <ac:chgData name="Gerjan de Ruiter" userId="a2531a62-2f4d-4e73-a7da-0a31b077d76f" providerId="ADAL" clId="{FFD0EAFD-4D00-4F55-8826-EFF0AA6632AE}" dt="2021-05-21T06:59:22.167" v="20" actId="14100"/>
          <ac:spMkLst>
            <pc:docMk/>
            <pc:sldMk cId="0" sldId="256"/>
            <ac:spMk id="14344" creationId="{00000000-0000-0000-0000-000000000000}"/>
          </ac:spMkLst>
        </pc:spChg>
        <pc:spChg chg="mod">
          <ac:chgData name="Gerjan de Ruiter" userId="a2531a62-2f4d-4e73-a7da-0a31b077d76f" providerId="ADAL" clId="{FFD0EAFD-4D00-4F55-8826-EFF0AA6632AE}" dt="2021-05-21T06:59:24.927" v="21" actId="14100"/>
          <ac:spMkLst>
            <pc:docMk/>
            <pc:sldMk cId="0" sldId="256"/>
            <ac:spMk id="14346" creationId="{00000000-0000-0000-0000-000000000000}"/>
          </ac:spMkLst>
        </pc:spChg>
        <pc:spChg chg="mod">
          <ac:chgData name="Gerjan de Ruiter" userId="a2531a62-2f4d-4e73-a7da-0a31b077d76f" providerId="ADAL" clId="{FFD0EAFD-4D00-4F55-8826-EFF0AA6632AE}" dt="2021-05-21T06:58:17.755" v="0"/>
          <ac:spMkLst>
            <pc:docMk/>
            <pc:sldMk cId="0" sldId="256"/>
            <ac:spMk id="14348" creationId="{00000000-0000-0000-0000-000000000000}"/>
          </ac:spMkLst>
        </pc:spChg>
        <pc:picChg chg="mod">
          <ac:chgData name="Gerjan de Ruiter" userId="a2531a62-2f4d-4e73-a7da-0a31b077d76f" providerId="ADAL" clId="{FFD0EAFD-4D00-4F55-8826-EFF0AA6632AE}" dt="2021-05-21T06:58:30.853" v="5" actId="14100"/>
          <ac:picMkLst>
            <pc:docMk/>
            <pc:sldMk cId="0" sldId="256"/>
            <ac:picMk id="18" creationId="{00000000-0000-0000-0000-000000000000}"/>
          </ac:picMkLst>
        </pc:picChg>
        <pc:picChg chg="mod">
          <ac:chgData name="Gerjan de Ruiter" userId="a2531a62-2f4d-4e73-a7da-0a31b077d76f" providerId="ADAL" clId="{FFD0EAFD-4D00-4F55-8826-EFF0AA6632AE}" dt="2021-05-21T06:58:43.981" v="8" actId="1076"/>
          <ac:picMkLst>
            <pc:docMk/>
            <pc:sldMk cId="0" sldId="256"/>
            <ac:picMk id="19" creationId="{00000000-0000-0000-0000-000000000000}"/>
          </ac:picMkLst>
        </pc:picChg>
        <pc:picChg chg="mod">
          <ac:chgData name="Gerjan de Ruiter" userId="a2531a62-2f4d-4e73-a7da-0a31b077d76f" providerId="ADAL" clId="{FFD0EAFD-4D00-4F55-8826-EFF0AA6632AE}" dt="2021-05-21T06:58:46.612" v="9" actId="1076"/>
          <ac:picMkLst>
            <pc:docMk/>
            <pc:sldMk cId="0" sldId="256"/>
            <ac:picMk id="20" creationId="{00000000-0000-0000-0000-000000000000}"/>
          </ac:picMkLst>
        </pc:picChg>
        <pc:picChg chg="mod">
          <ac:chgData name="Gerjan de Ruiter" userId="a2531a62-2f4d-4e73-a7da-0a31b077d76f" providerId="ADAL" clId="{FFD0EAFD-4D00-4F55-8826-EFF0AA6632AE}" dt="2021-05-21T06:58:48.861" v="10" actId="1076"/>
          <ac:picMkLst>
            <pc:docMk/>
            <pc:sldMk cId="0" sldId="256"/>
            <ac:picMk id="22" creationId="{00000000-0000-0000-0000-000000000000}"/>
          </ac:picMkLst>
        </pc:picChg>
        <pc:picChg chg="mod">
          <ac:chgData name="Gerjan de Ruiter" userId="a2531a62-2f4d-4e73-a7da-0a31b077d76f" providerId="ADAL" clId="{FFD0EAFD-4D00-4F55-8826-EFF0AA6632AE}" dt="2021-05-21T06:58:17.755" v="0"/>
          <ac:picMkLst>
            <pc:docMk/>
            <pc:sldMk cId="0" sldId="256"/>
            <ac:picMk id="23" creationId="{00000000-0000-0000-0000-000000000000}"/>
          </ac:picMkLst>
        </pc:picChg>
        <pc:picChg chg="mod">
          <ac:chgData name="Gerjan de Ruiter" userId="a2531a62-2f4d-4e73-a7da-0a31b077d76f" providerId="ADAL" clId="{FFD0EAFD-4D00-4F55-8826-EFF0AA6632AE}" dt="2021-05-21T06:58:17.755" v="0"/>
          <ac:picMkLst>
            <pc:docMk/>
            <pc:sldMk cId="0" sldId="256"/>
            <ac:picMk id="24" creationId="{00000000-0000-0000-0000-000000000000}"/>
          </ac:picMkLst>
        </pc:picChg>
        <pc:picChg chg="mod">
          <ac:chgData name="Gerjan de Ruiter" userId="a2531a62-2f4d-4e73-a7da-0a31b077d76f" providerId="ADAL" clId="{FFD0EAFD-4D00-4F55-8826-EFF0AA6632AE}" dt="2021-05-21T06:58:17.755" v="0"/>
          <ac:picMkLst>
            <pc:docMk/>
            <pc:sldMk cId="0" sldId="256"/>
            <ac:picMk id="25" creationId="{00000000-0000-0000-0000-000000000000}"/>
          </ac:picMkLst>
        </pc:picChg>
        <pc:picChg chg="mod">
          <ac:chgData name="Gerjan de Ruiter" userId="a2531a62-2f4d-4e73-a7da-0a31b077d76f" providerId="ADAL" clId="{FFD0EAFD-4D00-4F55-8826-EFF0AA6632AE}" dt="2021-05-21T06:59:36.447" v="26" actId="1076"/>
          <ac:picMkLst>
            <pc:docMk/>
            <pc:sldMk cId="0" sldId="256"/>
            <ac:picMk id="1026" creationId="{00000000-0000-0000-0000-000000000000}"/>
          </ac:picMkLst>
        </pc:picChg>
      </pc:sldChg>
      <pc:sldMasterChg chg="modSp modSldLayout">
        <pc:chgData name="Gerjan de Ruiter" userId="a2531a62-2f4d-4e73-a7da-0a31b077d76f" providerId="ADAL" clId="{FFD0EAFD-4D00-4F55-8826-EFF0AA6632AE}" dt="2021-05-21T06:58:17.755" v="0"/>
        <pc:sldMasterMkLst>
          <pc:docMk/>
          <pc:sldMasterMk cId="0" sldId="2147483648"/>
        </pc:sldMasterMkLst>
        <pc:spChg chg="mod">
          <ac:chgData name="Gerjan de Ruiter" userId="a2531a62-2f4d-4e73-a7da-0a31b077d76f" providerId="ADAL" clId="{FFD0EAFD-4D00-4F55-8826-EFF0AA6632AE}" dt="2021-05-21T06:58:17.755" v="0"/>
          <ac:spMkLst>
            <pc:docMk/>
            <pc:sldMasterMk cId="0" sldId="2147483648"/>
            <ac:spMk id="4" creationId="{00000000-0000-0000-0000-000000000000}"/>
          </ac:spMkLst>
        </pc:spChg>
        <pc:spChg chg="mod">
          <ac:chgData name="Gerjan de Ruiter" userId="a2531a62-2f4d-4e73-a7da-0a31b077d76f" providerId="ADAL" clId="{FFD0EAFD-4D00-4F55-8826-EFF0AA6632AE}" dt="2021-05-21T06:58:17.755" v="0"/>
          <ac:spMkLst>
            <pc:docMk/>
            <pc:sldMasterMk cId="0" sldId="2147483648"/>
            <ac:spMk id="5" creationId="{00000000-0000-0000-0000-000000000000}"/>
          </ac:spMkLst>
        </pc:spChg>
        <pc:spChg chg="mod">
          <ac:chgData name="Gerjan de Ruiter" userId="a2531a62-2f4d-4e73-a7da-0a31b077d76f" providerId="ADAL" clId="{FFD0EAFD-4D00-4F55-8826-EFF0AA6632AE}" dt="2021-05-21T06:58:17.755" v="0"/>
          <ac:spMkLst>
            <pc:docMk/>
            <pc:sldMasterMk cId="0" sldId="2147483648"/>
            <ac:spMk id="6" creationId="{00000000-0000-0000-0000-000000000000}"/>
          </ac:spMkLst>
        </pc:spChg>
        <pc:spChg chg="mod">
          <ac:chgData name="Gerjan de Ruiter" userId="a2531a62-2f4d-4e73-a7da-0a31b077d76f" providerId="ADAL" clId="{FFD0EAFD-4D00-4F55-8826-EFF0AA6632AE}" dt="2021-05-21T06:58:17.755" v="0"/>
          <ac:spMkLst>
            <pc:docMk/>
            <pc:sldMasterMk cId="0" sldId="2147483648"/>
            <ac:spMk id="1026" creationId="{00000000-0000-0000-0000-000000000000}"/>
          </ac:spMkLst>
        </pc:spChg>
        <pc:spChg chg="mod">
          <ac:chgData name="Gerjan de Ruiter" userId="a2531a62-2f4d-4e73-a7da-0a31b077d76f" providerId="ADAL" clId="{FFD0EAFD-4D00-4F55-8826-EFF0AA6632AE}" dt="2021-05-21T06:58:17.755" v="0"/>
          <ac:spMkLst>
            <pc:docMk/>
            <pc:sldMasterMk cId="0" sldId="2147483648"/>
            <ac:spMk id="1027" creationId="{00000000-0000-0000-0000-000000000000}"/>
          </ac:spMkLst>
        </pc:spChg>
        <pc:sldLayoutChg chg="modSp">
          <pc:chgData name="Gerjan de Ruiter" userId="a2531a62-2f4d-4e73-a7da-0a31b077d76f" providerId="ADAL" clId="{FFD0EAFD-4D00-4F55-8826-EFF0AA6632AE}" dt="2021-05-21T06:58:17.755" v="0"/>
          <pc:sldLayoutMkLst>
            <pc:docMk/>
            <pc:sldMasterMk cId="0" sldId="2147483648"/>
            <pc:sldLayoutMk cId="0" sldId="2147483649"/>
          </pc:sldLayoutMkLst>
          <pc:spChg chg="mod">
            <ac:chgData name="Gerjan de Ruiter" userId="a2531a62-2f4d-4e73-a7da-0a31b077d76f" providerId="ADAL" clId="{FFD0EAFD-4D00-4F55-8826-EFF0AA6632AE}" dt="2021-05-21T06:58:17.755" v="0"/>
            <ac:spMkLst>
              <pc:docMk/>
              <pc:sldMasterMk cId="0" sldId="2147483648"/>
              <pc:sldLayoutMk cId="0" sldId="2147483649"/>
              <ac:spMk id="2" creationId="{00000000-0000-0000-0000-000000000000}"/>
            </ac:spMkLst>
          </pc:spChg>
          <pc:spChg chg="mod">
            <ac:chgData name="Gerjan de Ruiter" userId="a2531a62-2f4d-4e73-a7da-0a31b077d76f" providerId="ADAL" clId="{FFD0EAFD-4D00-4F55-8826-EFF0AA6632AE}" dt="2021-05-21T06:58:17.755" v="0"/>
            <ac:spMkLst>
              <pc:docMk/>
              <pc:sldMasterMk cId="0" sldId="2147483648"/>
              <pc:sldLayoutMk cId="0" sldId="2147483649"/>
              <ac:spMk id="3" creationId="{00000000-0000-0000-0000-000000000000}"/>
            </ac:spMkLst>
          </pc:spChg>
        </pc:sldLayoutChg>
        <pc:sldLayoutChg chg="modSp">
          <pc:chgData name="Gerjan de Ruiter" userId="a2531a62-2f4d-4e73-a7da-0a31b077d76f" providerId="ADAL" clId="{FFD0EAFD-4D00-4F55-8826-EFF0AA6632AE}" dt="2021-05-21T06:58:17.755" v="0"/>
          <pc:sldLayoutMkLst>
            <pc:docMk/>
            <pc:sldMasterMk cId="0" sldId="2147483648"/>
            <pc:sldLayoutMk cId="0" sldId="2147483651"/>
          </pc:sldLayoutMkLst>
          <pc:spChg chg="mod">
            <ac:chgData name="Gerjan de Ruiter" userId="a2531a62-2f4d-4e73-a7da-0a31b077d76f" providerId="ADAL" clId="{FFD0EAFD-4D00-4F55-8826-EFF0AA6632AE}" dt="2021-05-21T06:58:17.755" v="0"/>
            <ac:spMkLst>
              <pc:docMk/>
              <pc:sldMasterMk cId="0" sldId="2147483648"/>
              <pc:sldLayoutMk cId="0" sldId="2147483651"/>
              <ac:spMk id="2" creationId="{00000000-0000-0000-0000-000000000000}"/>
            </ac:spMkLst>
          </pc:spChg>
          <pc:spChg chg="mod">
            <ac:chgData name="Gerjan de Ruiter" userId="a2531a62-2f4d-4e73-a7da-0a31b077d76f" providerId="ADAL" clId="{FFD0EAFD-4D00-4F55-8826-EFF0AA6632AE}" dt="2021-05-21T06:58:17.755" v="0"/>
            <ac:spMkLst>
              <pc:docMk/>
              <pc:sldMasterMk cId="0" sldId="2147483648"/>
              <pc:sldLayoutMk cId="0" sldId="2147483651"/>
              <ac:spMk id="3" creationId="{00000000-0000-0000-0000-000000000000}"/>
            </ac:spMkLst>
          </pc:spChg>
          <pc:spChg chg="mod">
            <ac:chgData name="Gerjan de Ruiter" userId="a2531a62-2f4d-4e73-a7da-0a31b077d76f" providerId="ADAL" clId="{FFD0EAFD-4D00-4F55-8826-EFF0AA6632AE}" dt="2021-05-21T06:58:17.755" v="0"/>
            <ac:spMkLst>
              <pc:docMk/>
              <pc:sldMasterMk cId="0" sldId="2147483648"/>
              <pc:sldLayoutMk cId="0" sldId="2147483651"/>
              <ac:spMk id="4" creationId="{00000000-0000-0000-0000-000000000000}"/>
            </ac:spMkLst>
          </pc:spChg>
        </pc:sldLayoutChg>
        <pc:sldLayoutChg chg="modSp">
          <pc:chgData name="Gerjan de Ruiter" userId="a2531a62-2f4d-4e73-a7da-0a31b077d76f" providerId="ADAL" clId="{FFD0EAFD-4D00-4F55-8826-EFF0AA6632AE}" dt="2021-05-21T06:58:17.755" v="0"/>
          <pc:sldLayoutMkLst>
            <pc:docMk/>
            <pc:sldMasterMk cId="0" sldId="2147483648"/>
            <pc:sldLayoutMk cId="0" sldId="2147483652"/>
          </pc:sldLayoutMkLst>
          <pc:spChg chg="mod">
            <ac:chgData name="Gerjan de Ruiter" userId="a2531a62-2f4d-4e73-a7da-0a31b077d76f" providerId="ADAL" clId="{FFD0EAFD-4D00-4F55-8826-EFF0AA6632AE}" dt="2021-05-21T06:58:17.755" v="0"/>
            <ac:spMkLst>
              <pc:docMk/>
              <pc:sldMasterMk cId="0" sldId="2147483648"/>
              <pc:sldLayoutMk cId="0" sldId="2147483652"/>
              <ac:spMk id="2" creationId="{00000000-0000-0000-0000-000000000000}"/>
            </ac:spMkLst>
          </pc:spChg>
          <pc:spChg chg="mod">
            <ac:chgData name="Gerjan de Ruiter" userId="a2531a62-2f4d-4e73-a7da-0a31b077d76f" providerId="ADAL" clId="{FFD0EAFD-4D00-4F55-8826-EFF0AA6632AE}" dt="2021-05-21T06:58:17.755" v="0"/>
            <ac:spMkLst>
              <pc:docMk/>
              <pc:sldMasterMk cId="0" sldId="2147483648"/>
              <pc:sldLayoutMk cId="0" sldId="2147483652"/>
              <ac:spMk id="3" creationId="{00000000-0000-0000-0000-000000000000}"/>
            </ac:spMkLst>
          </pc:spChg>
          <pc:spChg chg="mod">
            <ac:chgData name="Gerjan de Ruiter" userId="a2531a62-2f4d-4e73-a7da-0a31b077d76f" providerId="ADAL" clId="{FFD0EAFD-4D00-4F55-8826-EFF0AA6632AE}" dt="2021-05-21T06:58:17.755" v="0"/>
            <ac:spMkLst>
              <pc:docMk/>
              <pc:sldMasterMk cId="0" sldId="2147483648"/>
              <pc:sldLayoutMk cId="0" sldId="2147483652"/>
              <ac:spMk id="4" creationId="{00000000-0000-0000-0000-000000000000}"/>
            </ac:spMkLst>
          </pc:spChg>
        </pc:sldLayoutChg>
        <pc:sldLayoutChg chg="modSp">
          <pc:chgData name="Gerjan de Ruiter" userId="a2531a62-2f4d-4e73-a7da-0a31b077d76f" providerId="ADAL" clId="{FFD0EAFD-4D00-4F55-8826-EFF0AA6632AE}" dt="2021-05-21T06:58:17.755" v="0"/>
          <pc:sldLayoutMkLst>
            <pc:docMk/>
            <pc:sldMasterMk cId="0" sldId="2147483648"/>
            <pc:sldLayoutMk cId="0" sldId="2147483655"/>
          </pc:sldLayoutMkLst>
          <pc:spChg chg="mod">
            <ac:chgData name="Gerjan de Ruiter" userId="a2531a62-2f4d-4e73-a7da-0a31b077d76f" providerId="ADAL" clId="{FFD0EAFD-4D00-4F55-8826-EFF0AA6632AE}" dt="2021-05-21T06:58:17.755" v="0"/>
            <ac:spMkLst>
              <pc:docMk/>
              <pc:sldMasterMk cId="0" sldId="2147483648"/>
              <pc:sldLayoutMk cId="0" sldId="2147483655"/>
              <ac:spMk id="3" creationId="{00000000-0000-0000-0000-000000000000}"/>
            </ac:spMkLst>
          </pc:spChg>
          <pc:spChg chg="mod">
            <ac:chgData name="Gerjan de Ruiter" userId="a2531a62-2f4d-4e73-a7da-0a31b077d76f" providerId="ADAL" clId="{FFD0EAFD-4D00-4F55-8826-EFF0AA6632AE}" dt="2021-05-21T06:58:17.755" v="0"/>
            <ac:spMkLst>
              <pc:docMk/>
              <pc:sldMasterMk cId="0" sldId="2147483648"/>
              <pc:sldLayoutMk cId="0" sldId="2147483655"/>
              <ac:spMk id="4" creationId="{00000000-0000-0000-0000-000000000000}"/>
            </ac:spMkLst>
          </pc:spChg>
          <pc:spChg chg="mod">
            <ac:chgData name="Gerjan de Ruiter" userId="a2531a62-2f4d-4e73-a7da-0a31b077d76f" providerId="ADAL" clId="{FFD0EAFD-4D00-4F55-8826-EFF0AA6632AE}" dt="2021-05-21T06:58:17.755" v="0"/>
            <ac:spMkLst>
              <pc:docMk/>
              <pc:sldMasterMk cId="0" sldId="2147483648"/>
              <pc:sldLayoutMk cId="0" sldId="2147483655"/>
              <ac:spMk id="5" creationId="{00000000-0000-0000-0000-000000000000}"/>
            </ac:spMkLst>
          </pc:spChg>
          <pc:spChg chg="mod">
            <ac:chgData name="Gerjan de Ruiter" userId="a2531a62-2f4d-4e73-a7da-0a31b077d76f" providerId="ADAL" clId="{FFD0EAFD-4D00-4F55-8826-EFF0AA6632AE}" dt="2021-05-21T06:58:17.755" v="0"/>
            <ac:spMkLst>
              <pc:docMk/>
              <pc:sldMasterMk cId="0" sldId="2147483648"/>
              <pc:sldLayoutMk cId="0" sldId="2147483655"/>
              <ac:spMk id="6" creationId="{00000000-0000-0000-0000-000000000000}"/>
            </ac:spMkLst>
          </pc:spChg>
        </pc:sldLayoutChg>
        <pc:sldLayoutChg chg="modSp">
          <pc:chgData name="Gerjan de Ruiter" userId="a2531a62-2f4d-4e73-a7da-0a31b077d76f" providerId="ADAL" clId="{FFD0EAFD-4D00-4F55-8826-EFF0AA6632AE}" dt="2021-05-21T06:58:17.755" v="0"/>
          <pc:sldLayoutMkLst>
            <pc:docMk/>
            <pc:sldMasterMk cId="0" sldId="2147483648"/>
            <pc:sldLayoutMk cId="0" sldId="2147483656"/>
          </pc:sldLayoutMkLst>
          <pc:spChg chg="mod">
            <ac:chgData name="Gerjan de Ruiter" userId="a2531a62-2f4d-4e73-a7da-0a31b077d76f" providerId="ADAL" clId="{FFD0EAFD-4D00-4F55-8826-EFF0AA6632AE}" dt="2021-05-21T06:58:17.755" v="0"/>
            <ac:spMkLst>
              <pc:docMk/>
              <pc:sldMasterMk cId="0" sldId="2147483648"/>
              <pc:sldLayoutMk cId="0" sldId="2147483656"/>
              <ac:spMk id="3" creationId="{00000000-0000-0000-0000-000000000000}"/>
            </ac:spMkLst>
          </pc:spChg>
          <pc:spChg chg="mod">
            <ac:chgData name="Gerjan de Ruiter" userId="a2531a62-2f4d-4e73-a7da-0a31b077d76f" providerId="ADAL" clId="{FFD0EAFD-4D00-4F55-8826-EFF0AA6632AE}" dt="2021-05-21T06:58:17.755" v="0"/>
            <ac:spMkLst>
              <pc:docMk/>
              <pc:sldMasterMk cId="0" sldId="2147483648"/>
              <pc:sldLayoutMk cId="0" sldId="2147483656"/>
              <ac:spMk id="4" creationId="{00000000-0000-0000-0000-000000000000}"/>
            </ac:spMkLst>
          </pc:spChg>
        </pc:sldLayoutChg>
        <pc:sldLayoutChg chg="modSp">
          <pc:chgData name="Gerjan de Ruiter" userId="a2531a62-2f4d-4e73-a7da-0a31b077d76f" providerId="ADAL" clId="{FFD0EAFD-4D00-4F55-8826-EFF0AA6632AE}" dt="2021-05-21T06:58:17.755" v="0"/>
          <pc:sldLayoutMkLst>
            <pc:docMk/>
            <pc:sldMasterMk cId="0" sldId="2147483648"/>
            <pc:sldLayoutMk cId="0" sldId="2147483657"/>
          </pc:sldLayoutMkLst>
          <pc:spChg chg="mod">
            <ac:chgData name="Gerjan de Ruiter" userId="a2531a62-2f4d-4e73-a7da-0a31b077d76f" providerId="ADAL" clId="{FFD0EAFD-4D00-4F55-8826-EFF0AA6632AE}" dt="2021-05-21T06:58:17.755" v="0"/>
            <ac:spMkLst>
              <pc:docMk/>
              <pc:sldMasterMk cId="0" sldId="2147483648"/>
              <pc:sldLayoutMk cId="0" sldId="2147483657"/>
              <ac:spMk id="2" creationId="{00000000-0000-0000-0000-000000000000}"/>
            </ac:spMkLst>
          </pc:spChg>
          <pc:spChg chg="mod">
            <ac:chgData name="Gerjan de Ruiter" userId="a2531a62-2f4d-4e73-a7da-0a31b077d76f" providerId="ADAL" clId="{FFD0EAFD-4D00-4F55-8826-EFF0AA6632AE}" dt="2021-05-21T06:58:17.755" v="0"/>
            <ac:spMkLst>
              <pc:docMk/>
              <pc:sldMasterMk cId="0" sldId="2147483648"/>
              <pc:sldLayoutMk cId="0" sldId="2147483657"/>
              <ac:spMk id="3" creationId="{00000000-0000-0000-0000-000000000000}"/>
            </ac:spMkLst>
          </pc:spChg>
        </pc:sldLayoutChg>
        <pc:sldLayoutChg chg="modSp">
          <pc:chgData name="Gerjan de Ruiter" userId="a2531a62-2f4d-4e73-a7da-0a31b077d76f" providerId="ADAL" clId="{FFD0EAFD-4D00-4F55-8826-EFF0AA6632AE}" dt="2021-05-21T06:58:17.755" v="0"/>
          <pc:sldLayoutMkLst>
            <pc:docMk/>
            <pc:sldMasterMk cId="0" sldId="2147483648"/>
            <pc:sldLayoutMk cId="0" sldId="2147483659"/>
          </pc:sldLayoutMkLst>
          <pc:spChg chg="mod">
            <ac:chgData name="Gerjan de Ruiter" userId="a2531a62-2f4d-4e73-a7da-0a31b077d76f" providerId="ADAL" clId="{FFD0EAFD-4D00-4F55-8826-EFF0AA6632AE}" dt="2021-05-21T06:58:17.755" v="0"/>
            <ac:spMkLst>
              <pc:docMk/>
              <pc:sldMasterMk cId="0" sldId="2147483648"/>
              <pc:sldLayoutMk cId="0" sldId="2147483659"/>
              <ac:spMk id="2" creationId="{00000000-0000-0000-0000-000000000000}"/>
            </ac:spMkLst>
          </pc:spChg>
          <pc:spChg chg="mod">
            <ac:chgData name="Gerjan de Ruiter" userId="a2531a62-2f4d-4e73-a7da-0a31b077d76f" providerId="ADAL" clId="{FFD0EAFD-4D00-4F55-8826-EFF0AA6632AE}" dt="2021-05-21T06:58:17.755" v="0"/>
            <ac:spMkLst>
              <pc:docMk/>
              <pc:sldMasterMk cId="0" sldId="2147483648"/>
              <pc:sldLayoutMk cId="0" sldId="2147483659"/>
              <ac:spMk id="3" creationId="{00000000-0000-0000-0000-000000000000}"/>
            </ac:spMkLst>
          </pc:spChg>
        </pc:sldLayoutChg>
      </pc:sldMasterChg>
    </pc:docChg>
  </pc:docChgLst>
  <pc:docChgLst>
    <pc:chgData name="Thomas Noordeloos" userId="7c446670-7459-44eb-8c93-60d80c060528" providerId="ADAL" clId="{5FD69327-5BB1-4952-9F48-D9A2C524F15F}"/>
    <pc:docChg chg="modSld">
      <pc:chgData name="Thomas Noordeloos" userId="7c446670-7459-44eb-8c93-60d80c060528" providerId="ADAL" clId="{5FD69327-5BB1-4952-9F48-D9A2C524F15F}" dt="2021-04-22T13:34:42.035" v="9" actId="20577"/>
      <pc:docMkLst>
        <pc:docMk/>
      </pc:docMkLst>
      <pc:sldChg chg="modSp mod">
        <pc:chgData name="Thomas Noordeloos" userId="7c446670-7459-44eb-8c93-60d80c060528" providerId="ADAL" clId="{5FD69327-5BB1-4952-9F48-D9A2C524F15F}" dt="2021-04-22T13:34:42.035" v="9" actId="20577"/>
        <pc:sldMkLst>
          <pc:docMk/>
          <pc:sldMk cId="0" sldId="256"/>
        </pc:sldMkLst>
        <pc:spChg chg="mod">
          <ac:chgData name="Thomas Noordeloos" userId="7c446670-7459-44eb-8c93-60d80c060528" providerId="ADAL" clId="{5FD69327-5BB1-4952-9F48-D9A2C524F15F}" dt="2021-04-22T13:34:42.035" v="9" actId="20577"/>
          <ac:spMkLst>
            <pc:docMk/>
            <pc:sldMk cId="0" sldId="256"/>
            <ac:spMk id="14342" creationId="{00000000-0000-0000-0000-000000000000}"/>
          </ac:spMkLst>
        </pc:spChg>
        <pc:spChg chg="mod">
          <ac:chgData name="Thomas Noordeloos" userId="7c446670-7459-44eb-8c93-60d80c060528" providerId="ADAL" clId="{5FD69327-5BB1-4952-9F48-D9A2C524F15F}" dt="2021-04-22T13:32:54.529" v="3" actId="20577"/>
          <ac:spMkLst>
            <pc:docMk/>
            <pc:sldMk cId="0" sldId="256"/>
            <ac:spMk id="14348" creationId="{00000000-0000-0000-0000-000000000000}"/>
          </ac:spMkLst>
        </pc:spChg>
      </pc:sldChg>
    </pc:docChg>
  </pc:docChgLst>
  <pc:docChgLst>
    <pc:chgData name="Thomas Noordeloos" userId="7c446670-7459-44eb-8c93-60d80c060528" providerId="ADAL" clId="{6A69F23E-093D-4D8B-A65D-6C4B6C2E3F6B}"/>
    <pc:docChg chg="undo custSel modSld">
      <pc:chgData name="Thomas Noordeloos" userId="7c446670-7459-44eb-8c93-60d80c060528" providerId="ADAL" clId="{6A69F23E-093D-4D8B-A65D-6C4B6C2E3F6B}" dt="2021-05-12T15:25:56.735" v="12" actId="20577"/>
      <pc:docMkLst>
        <pc:docMk/>
      </pc:docMkLst>
      <pc:sldChg chg="modSp mod">
        <pc:chgData name="Thomas Noordeloos" userId="7c446670-7459-44eb-8c93-60d80c060528" providerId="ADAL" clId="{6A69F23E-093D-4D8B-A65D-6C4B6C2E3F6B}" dt="2021-05-12T15:25:56.735" v="12" actId="20577"/>
        <pc:sldMkLst>
          <pc:docMk/>
          <pc:sldMk cId="0" sldId="256"/>
        </pc:sldMkLst>
        <pc:spChg chg="mod">
          <ac:chgData name="Thomas Noordeloos" userId="7c446670-7459-44eb-8c93-60d80c060528" providerId="ADAL" clId="{6A69F23E-093D-4D8B-A65D-6C4B6C2E3F6B}" dt="2021-05-12T15:25:56.735" v="12" actId="20577"/>
          <ac:spMkLst>
            <pc:docMk/>
            <pc:sldMk cId="0" sldId="256"/>
            <ac:spMk id="14342" creationId="{00000000-0000-0000-0000-000000000000}"/>
          </ac:spMkLst>
        </pc:spChg>
      </pc:sldChg>
    </pc:docChg>
  </pc:docChgLst>
  <pc:docChgLst>
    <pc:chgData name="Marieke Drabbe" userId="b9b1a049-6b87-453c-9d4e-1b3ea0ffd634" providerId="ADAL" clId="{1A40B4DC-2DD7-4F76-B36E-91A839C00D11}"/>
    <pc:docChg chg="modSld">
      <pc:chgData name="Marieke Drabbe" userId="b9b1a049-6b87-453c-9d4e-1b3ea0ffd634" providerId="ADAL" clId="{1A40B4DC-2DD7-4F76-B36E-91A839C00D11}" dt="2021-08-09T19:52:22.034" v="32" actId="1076"/>
      <pc:docMkLst>
        <pc:docMk/>
      </pc:docMkLst>
      <pc:sldChg chg="addSp modSp mod">
        <pc:chgData name="Marieke Drabbe" userId="b9b1a049-6b87-453c-9d4e-1b3ea0ffd634" providerId="ADAL" clId="{1A40B4DC-2DD7-4F76-B36E-91A839C00D11}" dt="2021-08-09T19:52:22.034" v="32" actId="1076"/>
        <pc:sldMkLst>
          <pc:docMk/>
          <pc:sldMk cId="0" sldId="256"/>
        </pc:sldMkLst>
        <pc:spChg chg="mod">
          <ac:chgData name="Marieke Drabbe" userId="b9b1a049-6b87-453c-9d4e-1b3ea0ffd634" providerId="ADAL" clId="{1A40B4DC-2DD7-4F76-B36E-91A839C00D11}" dt="2021-08-09T19:52:12.068" v="29" actId="1076"/>
          <ac:spMkLst>
            <pc:docMk/>
            <pc:sldMk cId="0" sldId="256"/>
            <ac:spMk id="26" creationId="{00000000-0000-0000-0000-000000000000}"/>
          </ac:spMkLst>
        </pc:spChg>
        <pc:spChg chg="mod">
          <ac:chgData name="Marieke Drabbe" userId="b9b1a049-6b87-453c-9d4e-1b3ea0ffd634" providerId="ADAL" clId="{1A40B4DC-2DD7-4F76-B36E-91A839C00D11}" dt="2021-08-09T19:49:27.896" v="13"/>
          <ac:spMkLst>
            <pc:docMk/>
            <pc:sldMk cId="0" sldId="256"/>
            <ac:spMk id="14339" creationId="{00000000-0000-0000-0000-000000000000}"/>
          </ac:spMkLst>
        </pc:spChg>
        <pc:spChg chg="mod">
          <ac:chgData name="Marieke Drabbe" userId="b9b1a049-6b87-453c-9d4e-1b3ea0ffd634" providerId="ADAL" clId="{1A40B4DC-2DD7-4F76-B36E-91A839C00D11}" dt="2021-08-09T19:52:09.268" v="28" actId="1076"/>
          <ac:spMkLst>
            <pc:docMk/>
            <pc:sldMk cId="0" sldId="256"/>
            <ac:spMk id="14340" creationId="{00000000-0000-0000-0000-000000000000}"/>
          </ac:spMkLst>
        </pc:spChg>
        <pc:spChg chg="mod">
          <ac:chgData name="Marieke Drabbe" userId="b9b1a049-6b87-453c-9d4e-1b3ea0ffd634" providerId="ADAL" clId="{1A40B4DC-2DD7-4F76-B36E-91A839C00D11}" dt="2021-08-09T19:50:39.947" v="19" actId="1076"/>
          <ac:spMkLst>
            <pc:docMk/>
            <pc:sldMk cId="0" sldId="256"/>
            <ac:spMk id="14342" creationId="{00000000-0000-0000-0000-000000000000}"/>
          </ac:spMkLst>
        </pc:spChg>
        <pc:spChg chg="mod">
          <ac:chgData name="Marieke Drabbe" userId="b9b1a049-6b87-453c-9d4e-1b3ea0ffd634" providerId="ADAL" clId="{1A40B4DC-2DD7-4F76-B36E-91A839C00D11}" dt="2021-08-09T19:50:46.749" v="20" actId="1076"/>
          <ac:spMkLst>
            <pc:docMk/>
            <pc:sldMk cId="0" sldId="256"/>
            <ac:spMk id="14344" creationId="{00000000-0000-0000-0000-000000000000}"/>
          </ac:spMkLst>
        </pc:spChg>
        <pc:spChg chg="mod">
          <ac:chgData name="Marieke Drabbe" userId="b9b1a049-6b87-453c-9d4e-1b3ea0ffd634" providerId="ADAL" clId="{1A40B4DC-2DD7-4F76-B36E-91A839C00D11}" dt="2021-08-09T19:50:53.336" v="21" actId="1076"/>
          <ac:spMkLst>
            <pc:docMk/>
            <pc:sldMk cId="0" sldId="256"/>
            <ac:spMk id="14346" creationId="{00000000-0000-0000-0000-000000000000}"/>
          </ac:spMkLst>
        </pc:spChg>
        <pc:spChg chg="mod">
          <ac:chgData name="Marieke Drabbe" userId="b9b1a049-6b87-453c-9d4e-1b3ea0ffd634" providerId="ADAL" clId="{1A40B4DC-2DD7-4F76-B36E-91A839C00D11}" dt="2021-08-09T19:48:33.991" v="12" actId="20577"/>
          <ac:spMkLst>
            <pc:docMk/>
            <pc:sldMk cId="0" sldId="256"/>
            <ac:spMk id="14348" creationId="{00000000-0000-0000-0000-000000000000}"/>
          </ac:spMkLst>
        </pc:spChg>
        <pc:picChg chg="add mod">
          <ac:chgData name="Marieke Drabbe" userId="b9b1a049-6b87-453c-9d4e-1b3ea0ffd634" providerId="ADAL" clId="{1A40B4DC-2DD7-4F76-B36E-91A839C00D11}" dt="2021-08-09T19:51:50.128" v="27" actId="1076"/>
          <ac:picMkLst>
            <pc:docMk/>
            <pc:sldMk cId="0" sldId="256"/>
            <ac:picMk id="15" creationId="{F04F30D1-4893-4362-9962-B4C8794802A7}"/>
          </ac:picMkLst>
        </pc:picChg>
        <pc:picChg chg="mod">
          <ac:chgData name="Marieke Drabbe" userId="b9b1a049-6b87-453c-9d4e-1b3ea0ffd634" providerId="ADAL" clId="{1A40B4DC-2DD7-4F76-B36E-91A839C00D11}" dt="2021-08-09T19:52:22.034" v="32" actId="1076"/>
          <ac:picMkLst>
            <pc:docMk/>
            <pc:sldMk cId="0" sldId="256"/>
            <ac:picMk id="19" creationId="{00000000-0000-0000-0000-000000000000}"/>
          </ac:picMkLst>
        </pc:picChg>
        <pc:picChg chg="mod">
          <ac:chgData name="Marieke Drabbe" userId="b9b1a049-6b87-453c-9d4e-1b3ea0ffd634" providerId="ADAL" clId="{1A40B4DC-2DD7-4F76-B36E-91A839C00D11}" dt="2021-08-09T19:52:17.365" v="31" actId="1076"/>
          <ac:picMkLst>
            <pc:docMk/>
            <pc:sldMk cId="0" sldId="256"/>
            <ac:picMk id="20" creationId="{00000000-0000-0000-0000-000000000000}"/>
          </ac:picMkLst>
        </pc:picChg>
        <pc:picChg chg="mod">
          <ac:chgData name="Marieke Drabbe" userId="b9b1a049-6b87-453c-9d4e-1b3ea0ffd634" providerId="ADAL" clId="{1A40B4DC-2DD7-4F76-B36E-91A839C00D11}" dt="2021-08-09T19:52:14.641" v="30" actId="1076"/>
          <ac:picMkLst>
            <pc:docMk/>
            <pc:sldMk cId="0" sldId="256"/>
            <ac:picMk id="22"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4307734" cy="340439"/>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nl-NL"/>
          </a:p>
        </p:txBody>
      </p:sp>
      <p:sp>
        <p:nvSpPr>
          <p:cNvPr id="3" name="Tijdelijke aanduiding voor datum 2"/>
          <p:cNvSpPr>
            <a:spLocks noGrp="1"/>
          </p:cNvSpPr>
          <p:nvPr>
            <p:ph type="dt" idx="1"/>
          </p:nvPr>
        </p:nvSpPr>
        <p:spPr>
          <a:xfrm>
            <a:off x="5630891" y="0"/>
            <a:ext cx="4307734" cy="340439"/>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388E9ECD-6405-44DE-9E53-7B955851BC2F}" type="datetimeFigureOut">
              <a:rPr lang="nl-NL"/>
              <a:pPr>
                <a:defRPr/>
              </a:pPr>
              <a:t>21-4-2022</a:t>
            </a:fld>
            <a:endParaRPr lang="nl-NL"/>
          </a:p>
        </p:txBody>
      </p:sp>
      <p:sp>
        <p:nvSpPr>
          <p:cNvPr id="4" name="Tijdelijke aanduiding voor dia-afbeelding 3"/>
          <p:cNvSpPr>
            <a:spLocks noGrp="1" noRot="1" noChangeAspect="1"/>
          </p:cNvSpPr>
          <p:nvPr>
            <p:ph type="sldImg" idx="2"/>
          </p:nvPr>
        </p:nvSpPr>
        <p:spPr>
          <a:xfrm>
            <a:off x="2701925" y="511175"/>
            <a:ext cx="4537075" cy="25527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994093" y="3234174"/>
            <a:ext cx="7952740" cy="3063955"/>
          </a:xfrm>
          <a:prstGeom prst="rect">
            <a:avLst/>
          </a:prstGeom>
        </p:spPr>
        <p:txBody>
          <a:bodyPr vert="horz" lIns="91440" tIns="45720" rIns="91440" bIns="45720" rtlCol="0">
            <a:normAutofit/>
          </a:bodyPr>
          <a:lstStyle/>
          <a:p>
            <a:pPr lvl="0"/>
            <a:r>
              <a:rPr lang="nl-NL" noProof="0"/>
              <a:t>Klik om de modelstijlen te bewerken</a:t>
            </a:r>
          </a:p>
          <a:p>
            <a:pPr lvl="1"/>
            <a:r>
              <a:rPr lang="nl-NL" noProof="0"/>
              <a:t>Tweede niveau</a:t>
            </a:r>
          </a:p>
          <a:p>
            <a:pPr lvl="2"/>
            <a:r>
              <a:rPr lang="nl-NL" noProof="0"/>
              <a:t>Derde niveau</a:t>
            </a:r>
          </a:p>
          <a:p>
            <a:pPr lvl="3"/>
            <a:r>
              <a:rPr lang="nl-NL" noProof="0"/>
              <a:t>Vierde niveau</a:t>
            </a:r>
          </a:p>
          <a:p>
            <a:pPr lvl="4"/>
            <a:r>
              <a:rPr lang="nl-NL" noProof="0"/>
              <a:t>Vijfde niveau</a:t>
            </a:r>
          </a:p>
        </p:txBody>
      </p:sp>
      <p:sp>
        <p:nvSpPr>
          <p:cNvPr id="6" name="Tijdelijke aanduiding voor voettekst 5"/>
          <p:cNvSpPr>
            <a:spLocks noGrp="1"/>
          </p:cNvSpPr>
          <p:nvPr>
            <p:ph type="ftr" sz="quarter" idx="4"/>
          </p:nvPr>
        </p:nvSpPr>
        <p:spPr>
          <a:xfrm>
            <a:off x="0" y="6467167"/>
            <a:ext cx="4307734" cy="340439"/>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nl-NL"/>
          </a:p>
        </p:txBody>
      </p:sp>
      <p:sp>
        <p:nvSpPr>
          <p:cNvPr id="7" name="Tijdelijke aanduiding voor dianummer 6"/>
          <p:cNvSpPr>
            <a:spLocks noGrp="1"/>
          </p:cNvSpPr>
          <p:nvPr>
            <p:ph type="sldNum" sz="quarter" idx="5"/>
          </p:nvPr>
        </p:nvSpPr>
        <p:spPr>
          <a:xfrm>
            <a:off x="5630891" y="6467167"/>
            <a:ext cx="4307734" cy="340439"/>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08DA1466-8AD2-43AF-AC58-1E27EE4C921F}" type="slidenum">
              <a:rPr lang="nl-NL"/>
              <a:pPr>
                <a:defRPr/>
              </a:pPr>
              <a:t>‹nr.›</a:t>
            </a:fld>
            <a:endParaRPr lang="nl-NL"/>
          </a:p>
        </p:txBody>
      </p:sp>
    </p:spTree>
    <p:extLst>
      <p:ext uri="{BB962C8B-B14F-4D97-AF65-F5344CB8AC3E}">
        <p14:creationId xmlns:p14="http://schemas.microsoft.com/office/powerpoint/2010/main" val="17214299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xfrm>
            <a:off x="2701925" y="511175"/>
            <a:ext cx="4537075" cy="2552700"/>
          </a:xfrm>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nl-NL" dirty="0"/>
          </a:p>
        </p:txBody>
      </p:sp>
      <p:sp>
        <p:nvSpPr>
          <p:cNvPr id="15363" name="Tijdelijke aanduiding voor dia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2ACFFE4-AE8B-499D-916C-0C6C9F16697B}" type="slidenum">
              <a:rPr lang="nl-NL"/>
              <a:pPr fontAlgn="base">
                <a:spcBef>
                  <a:spcPct val="0"/>
                </a:spcBef>
                <a:spcAft>
                  <a:spcPct val="0"/>
                </a:spcAft>
                <a:defRPr/>
              </a:pPr>
              <a:t>1</a:t>
            </a:fld>
            <a:endParaRPr lang="nl-NL"/>
          </a:p>
        </p:txBody>
      </p:sp>
    </p:spTree>
    <p:extLst>
      <p:ext uri="{BB962C8B-B14F-4D97-AF65-F5344CB8AC3E}">
        <p14:creationId xmlns:p14="http://schemas.microsoft.com/office/powerpoint/2010/main" val="289891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nl-NL"/>
              <a:t>Klik om de stijl te bewerken</a:t>
            </a:r>
          </a:p>
        </p:txBody>
      </p:sp>
      <p:sp>
        <p:nvSpPr>
          <p:cNvPr id="3" name="Ond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het opmaakprofiel van de modelondertitel te bewerken</a:t>
            </a:r>
          </a:p>
        </p:txBody>
      </p:sp>
      <p:sp>
        <p:nvSpPr>
          <p:cNvPr id="4" name="Tijdelijke aanduiding voor datum 3"/>
          <p:cNvSpPr>
            <a:spLocks noGrp="1"/>
          </p:cNvSpPr>
          <p:nvPr>
            <p:ph type="dt" sz="half" idx="10"/>
          </p:nvPr>
        </p:nvSpPr>
        <p:spPr/>
        <p:txBody>
          <a:bodyPr/>
          <a:lstStyle>
            <a:lvl1pPr>
              <a:defRPr/>
            </a:lvl1pPr>
          </a:lstStyle>
          <a:p>
            <a:pPr>
              <a:defRPr/>
            </a:pPr>
            <a:fld id="{81C0CB79-0957-4442-91FC-2F3137F49DB6}" type="datetimeFigureOut">
              <a:rPr lang="nl-NL"/>
              <a:pPr>
                <a:defRPr/>
              </a:pPr>
              <a:t>21-4-2022</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48A25EDC-6C7A-4BB4-925F-4F3A77E712BA}" type="slidenum">
              <a:rPr lang="nl-NL"/>
              <a:pPr>
                <a:defRPr/>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pPr>
              <a:defRPr/>
            </a:pPr>
            <a:fld id="{1ED89DC1-8CD2-49D4-B559-EBDAC5DA6E75}" type="datetimeFigureOut">
              <a:rPr lang="nl-NL"/>
              <a:pPr>
                <a:defRPr/>
              </a:pPr>
              <a:t>21-4-2022</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249D9DB4-A07C-412A-BDC9-1742DFB6B82D}" type="slidenum">
              <a:rPr lang="nl-NL"/>
              <a:pPr>
                <a:defRPr/>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839200" y="274639"/>
            <a:ext cx="27432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609600" y="274639"/>
            <a:ext cx="80264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pPr>
              <a:defRPr/>
            </a:pPr>
            <a:fld id="{5EED79E0-8DBF-4DEB-970C-2DBC66EA06CC}" type="datetimeFigureOut">
              <a:rPr lang="nl-NL"/>
              <a:pPr>
                <a:defRPr/>
              </a:pPr>
              <a:t>21-4-2022</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33A57F21-5C84-4CBA-8009-7B1FCDDFE6DA}" type="slidenum">
              <a:rPr lang="nl-NL"/>
              <a:pPr>
                <a:defRPr/>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pPr>
              <a:defRPr/>
            </a:pPr>
            <a:fld id="{7502C50C-F525-4971-94D3-88F90DA7164A}" type="datetimeFigureOut">
              <a:rPr lang="nl-NL"/>
              <a:pPr>
                <a:defRPr/>
              </a:pPr>
              <a:t>21-4-2022</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BF3CDCCE-DF12-4EEB-9E84-7DCBDD2901F0}" type="slidenum">
              <a:rPr lang="nl-NL"/>
              <a:pPr>
                <a:defRPr/>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lvl1pPr>
              <a:defRPr/>
            </a:lvl1pPr>
          </a:lstStyle>
          <a:p>
            <a:pPr>
              <a:defRPr/>
            </a:pPr>
            <a:fld id="{4D52FC6F-3B7C-4F67-9678-CE1BF2F50575}" type="datetimeFigureOut">
              <a:rPr lang="nl-NL"/>
              <a:pPr>
                <a:defRPr/>
              </a:pPr>
              <a:t>21-4-2022</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F00105A9-6D46-4D7A-B6B2-D64D6A53EC0E}" type="slidenum">
              <a:rPr lang="nl-NL"/>
              <a:pPr>
                <a:defRPr/>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3"/>
          <p:cNvSpPr>
            <a:spLocks noGrp="1"/>
          </p:cNvSpPr>
          <p:nvPr>
            <p:ph type="dt" sz="half" idx="10"/>
          </p:nvPr>
        </p:nvSpPr>
        <p:spPr/>
        <p:txBody>
          <a:bodyPr/>
          <a:lstStyle>
            <a:lvl1pPr>
              <a:defRPr/>
            </a:lvl1pPr>
          </a:lstStyle>
          <a:p>
            <a:pPr>
              <a:defRPr/>
            </a:pPr>
            <a:fld id="{F96E0494-4530-4C4A-8AB5-FD341F136C01}" type="datetimeFigureOut">
              <a:rPr lang="nl-NL"/>
              <a:pPr>
                <a:defRPr/>
              </a:pPr>
              <a:t>21-4-2022</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pPr>
              <a:defRPr/>
            </a:pPr>
            <a:fld id="{5A52D4C8-0455-4A27-8EA1-9E318755D197}" type="slidenum">
              <a:rPr lang="nl-NL"/>
              <a:pPr>
                <a:defRPr/>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3"/>
          <p:cNvSpPr>
            <a:spLocks noGrp="1"/>
          </p:cNvSpPr>
          <p:nvPr>
            <p:ph type="dt" sz="half" idx="10"/>
          </p:nvPr>
        </p:nvSpPr>
        <p:spPr/>
        <p:txBody>
          <a:bodyPr/>
          <a:lstStyle>
            <a:lvl1pPr>
              <a:defRPr/>
            </a:lvl1pPr>
          </a:lstStyle>
          <a:p>
            <a:pPr>
              <a:defRPr/>
            </a:pPr>
            <a:fld id="{8FB0262D-55BC-4AC2-95F3-83A49ABA819C}" type="datetimeFigureOut">
              <a:rPr lang="nl-NL"/>
              <a:pPr>
                <a:defRPr/>
              </a:pPr>
              <a:t>21-4-2022</a:t>
            </a:fld>
            <a:endParaRPr lang="nl-NL"/>
          </a:p>
        </p:txBody>
      </p:sp>
      <p:sp>
        <p:nvSpPr>
          <p:cNvPr id="8" name="Tijdelijke aanduiding voor voettekst 4"/>
          <p:cNvSpPr>
            <a:spLocks noGrp="1"/>
          </p:cNvSpPr>
          <p:nvPr>
            <p:ph type="ftr" sz="quarter" idx="11"/>
          </p:nvPr>
        </p:nvSpPr>
        <p:spPr/>
        <p:txBody>
          <a:bodyPr/>
          <a:lstStyle>
            <a:lvl1pPr>
              <a:defRPr/>
            </a:lvl1pPr>
          </a:lstStyle>
          <a:p>
            <a:pPr>
              <a:defRPr/>
            </a:pPr>
            <a:endParaRPr lang="nl-NL"/>
          </a:p>
        </p:txBody>
      </p:sp>
      <p:sp>
        <p:nvSpPr>
          <p:cNvPr id="9" name="Tijdelijke aanduiding voor dianummer 5"/>
          <p:cNvSpPr>
            <a:spLocks noGrp="1"/>
          </p:cNvSpPr>
          <p:nvPr>
            <p:ph type="sldNum" sz="quarter" idx="12"/>
          </p:nvPr>
        </p:nvSpPr>
        <p:spPr/>
        <p:txBody>
          <a:bodyPr/>
          <a:lstStyle>
            <a:lvl1pPr>
              <a:defRPr/>
            </a:lvl1pPr>
          </a:lstStyle>
          <a:p>
            <a:pPr>
              <a:defRPr/>
            </a:pPr>
            <a:fld id="{BA35DB68-4EB5-4D55-BFB5-3B4A363F94DC}" type="slidenum">
              <a:rPr lang="nl-NL"/>
              <a:pPr>
                <a:defRPr/>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3"/>
          <p:cNvSpPr>
            <a:spLocks noGrp="1"/>
          </p:cNvSpPr>
          <p:nvPr>
            <p:ph type="dt" sz="half" idx="10"/>
          </p:nvPr>
        </p:nvSpPr>
        <p:spPr/>
        <p:txBody>
          <a:bodyPr/>
          <a:lstStyle>
            <a:lvl1pPr>
              <a:defRPr/>
            </a:lvl1pPr>
          </a:lstStyle>
          <a:p>
            <a:pPr>
              <a:defRPr/>
            </a:pPr>
            <a:fld id="{F2C5E995-2385-4803-99AB-106C5D64AB74}" type="datetimeFigureOut">
              <a:rPr lang="nl-NL"/>
              <a:pPr>
                <a:defRPr/>
              </a:pPr>
              <a:t>21-4-2022</a:t>
            </a:fld>
            <a:endParaRPr lang="nl-NL"/>
          </a:p>
        </p:txBody>
      </p:sp>
      <p:sp>
        <p:nvSpPr>
          <p:cNvPr id="4" name="Tijdelijke aanduiding voor voettekst 4"/>
          <p:cNvSpPr>
            <a:spLocks noGrp="1"/>
          </p:cNvSpPr>
          <p:nvPr>
            <p:ph type="ftr" sz="quarter" idx="11"/>
          </p:nvPr>
        </p:nvSpPr>
        <p:spPr/>
        <p:txBody>
          <a:bodyPr/>
          <a:lstStyle>
            <a:lvl1pPr>
              <a:defRPr/>
            </a:lvl1pPr>
          </a:lstStyle>
          <a:p>
            <a:pPr>
              <a:defRPr/>
            </a:pPr>
            <a:endParaRPr lang="nl-NL"/>
          </a:p>
        </p:txBody>
      </p:sp>
      <p:sp>
        <p:nvSpPr>
          <p:cNvPr id="5" name="Tijdelijke aanduiding voor dianummer 5"/>
          <p:cNvSpPr>
            <a:spLocks noGrp="1"/>
          </p:cNvSpPr>
          <p:nvPr>
            <p:ph type="sldNum" sz="quarter" idx="12"/>
          </p:nvPr>
        </p:nvSpPr>
        <p:spPr/>
        <p:txBody>
          <a:bodyPr/>
          <a:lstStyle>
            <a:lvl1pPr>
              <a:defRPr/>
            </a:lvl1pPr>
          </a:lstStyle>
          <a:p>
            <a:pPr>
              <a:defRPr/>
            </a:pPr>
            <a:fld id="{F16128C9-1CCC-459E-94F5-FC4F97B600ED}" type="slidenum">
              <a:rPr lang="nl-NL"/>
              <a:pPr>
                <a:defRPr/>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3"/>
          <p:cNvSpPr>
            <a:spLocks noGrp="1"/>
          </p:cNvSpPr>
          <p:nvPr>
            <p:ph type="dt" sz="half" idx="10"/>
          </p:nvPr>
        </p:nvSpPr>
        <p:spPr/>
        <p:txBody>
          <a:bodyPr/>
          <a:lstStyle>
            <a:lvl1pPr>
              <a:defRPr/>
            </a:lvl1pPr>
          </a:lstStyle>
          <a:p>
            <a:pPr>
              <a:defRPr/>
            </a:pPr>
            <a:fld id="{C1C2A378-9ED8-4E77-AB48-0CBCEE8E6B34}" type="datetimeFigureOut">
              <a:rPr lang="nl-NL"/>
              <a:pPr>
                <a:defRPr/>
              </a:pPr>
              <a:t>21-4-2022</a:t>
            </a:fld>
            <a:endParaRPr lang="nl-NL"/>
          </a:p>
        </p:txBody>
      </p:sp>
      <p:sp>
        <p:nvSpPr>
          <p:cNvPr id="3" name="Tijdelijke aanduiding voor voettekst 4"/>
          <p:cNvSpPr>
            <a:spLocks noGrp="1"/>
          </p:cNvSpPr>
          <p:nvPr>
            <p:ph type="ftr" sz="quarter" idx="11"/>
          </p:nvPr>
        </p:nvSpPr>
        <p:spPr/>
        <p:txBody>
          <a:bodyPr/>
          <a:lstStyle>
            <a:lvl1pPr>
              <a:defRPr/>
            </a:lvl1pPr>
          </a:lstStyle>
          <a:p>
            <a:pPr>
              <a:defRPr/>
            </a:pPr>
            <a:endParaRPr lang="nl-NL"/>
          </a:p>
        </p:txBody>
      </p:sp>
      <p:sp>
        <p:nvSpPr>
          <p:cNvPr id="4" name="Tijdelijke aanduiding voor dianummer 5"/>
          <p:cNvSpPr>
            <a:spLocks noGrp="1"/>
          </p:cNvSpPr>
          <p:nvPr>
            <p:ph type="sldNum" sz="quarter" idx="12"/>
          </p:nvPr>
        </p:nvSpPr>
        <p:spPr/>
        <p:txBody>
          <a:bodyPr/>
          <a:lstStyle>
            <a:lvl1pPr>
              <a:defRPr/>
            </a:lvl1pPr>
          </a:lstStyle>
          <a:p>
            <a:pPr>
              <a:defRPr/>
            </a:pPr>
            <a:fld id="{66765DB3-8282-4222-9933-9FC7E21E9AE0}" type="slidenum">
              <a:rPr lang="nl-NL"/>
              <a:pPr>
                <a:defRPr/>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3"/>
          <p:cNvSpPr>
            <a:spLocks noGrp="1"/>
          </p:cNvSpPr>
          <p:nvPr>
            <p:ph type="dt" sz="half" idx="10"/>
          </p:nvPr>
        </p:nvSpPr>
        <p:spPr/>
        <p:txBody>
          <a:bodyPr/>
          <a:lstStyle>
            <a:lvl1pPr>
              <a:defRPr/>
            </a:lvl1pPr>
          </a:lstStyle>
          <a:p>
            <a:pPr>
              <a:defRPr/>
            </a:pPr>
            <a:fld id="{0ED63ECB-8479-41F6-A826-62E5D4300F4C}" type="datetimeFigureOut">
              <a:rPr lang="nl-NL"/>
              <a:pPr>
                <a:defRPr/>
              </a:pPr>
              <a:t>21-4-2022</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pPr>
              <a:defRPr/>
            </a:pPr>
            <a:fld id="{CC159CA9-36B1-4A53-AB43-2D107809232C}" type="slidenum">
              <a:rPr lang="nl-NL"/>
              <a:pPr>
                <a:defRPr/>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3"/>
          <p:cNvSpPr>
            <a:spLocks noGrp="1"/>
          </p:cNvSpPr>
          <p:nvPr>
            <p:ph type="dt" sz="half" idx="10"/>
          </p:nvPr>
        </p:nvSpPr>
        <p:spPr/>
        <p:txBody>
          <a:bodyPr/>
          <a:lstStyle>
            <a:lvl1pPr>
              <a:defRPr/>
            </a:lvl1pPr>
          </a:lstStyle>
          <a:p>
            <a:pPr>
              <a:defRPr/>
            </a:pPr>
            <a:fld id="{8D34C7C0-04D9-431C-87BE-C2B8B012A994}" type="datetimeFigureOut">
              <a:rPr lang="nl-NL"/>
              <a:pPr>
                <a:defRPr/>
              </a:pPr>
              <a:t>21-4-2022</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pPr>
              <a:defRPr/>
            </a:pPr>
            <a:fld id="{AC28056B-B8AF-4C06-8C9F-CC7D3C8B12FC}" type="slidenum">
              <a:rPr lang="nl-NL"/>
              <a:pPr>
                <a:defRPr/>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jdelijke aanduiding voor titel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a:t>Klik om de stijl te bewerken</a:t>
            </a:r>
          </a:p>
        </p:txBody>
      </p:sp>
      <p:sp>
        <p:nvSpPr>
          <p:cNvPr id="1027" name="Tijdelijke aanduiding voor tekst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D2C2D7A5-6971-4C1E-8DAF-E01E4A5FD6A8}" type="datetimeFigureOut">
              <a:rPr lang="nl-NL"/>
              <a:pPr>
                <a:defRPr/>
              </a:pPr>
              <a:t>21-4-2022</a:t>
            </a:fld>
            <a:endParaRPr lang="nl-NL"/>
          </a:p>
        </p:txBody>
      </p:sp>
      <p:sp>
        <p:nvSpPr>
          <p:cNvPr id="5" name="Tijdelijke aanduiding voor voettekst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nl-NL"/>
          </a:p>
        </p:txBody>
      </p:sp>
      <p:sp>
        <p:nvSpPr>
          <p:cNvPr id="6" name="Tijdelijke aanduiding voor dianumm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00DEF0D-D9F2-44A1-B5FD-C85DB236A053}" type="slidenum">
              <a:rPr lang="nl-NL"/>
              <a:pPr>
                <a:defRPr/>
              </a:pPr>
              <a:t>‹nr.›</a:t>
            </a:fld>
            <a:endParaRPr lang="nl-NL"/>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4339" name="Rectangle 3"/>
          <p:cNvSpPr>
            <a:spLocks noChangeArrowheads="1"/>
          </p:cNvSpPr>
          <p:nvPr/>
        </p:nvSpPr>
        <p:spPr bwMode="auto">
          <a:xfrm>
            <a:off x="1147398" y="640432"/>
            <a:ext cx="4948602" cy="1200329"/>
          </a:xfrm>
          <a:prstGeom prst="rect">
            <a:avLst/>
          </a:prstGeom>
          <a:noFill/>
          <a:ln w="9525">
            <a:solidFill>
              <a:schemeClr val="tx1"/>
            </a:solidFill>
            <a:miter lim="800000"/>
            <a:headEnd/>
            <a:tailEnd/>
          </a:ln>
        </p:spPr>
        <p:txBody>
          <a:bodyPr wrap="square" anchor="ctr">
            <a:spAutoFit/>
          </a:bodyPr>
          <a:lstStyle/>
          <a:p>
            <a:r>
              <a:rPr lang="nl-NL" sz="1200" b="1" dirty="0">
                <a:solidFill>
                  <a:srgbClr val="FF0000"/>
                </a:solidFill>
                <a:ea typeface="Calibri" pitchFamily="34" charset="0"/>
                <a:cs typeface="Arial" charset="0"/>
              </a:rPr>
              <a:t>Leerdoelen</a:t>
            </a:r>
          </a:p>
          <a:p>
            <a:r>
              <a:rPr lang="nl-NL" sz="1200" dirty="0">
                <a:latin typeface="+mj-lt"/>
                <a:ea typeface="Calibri" pitchFamily="34" charset="0"/>
                <a:cs typeface="Arial" charset="0"/>
              </a:rPr>
              <a:t>Na het maken van dit leerarrangement kun je:</a:t>
            </a:r>
          </a:p>
          <a:p>
            <a:pPr marL="171450" indent="-171450">
              <a:buFont typeface="Arial" pitchFamily="34" charset="0"/>
              <a:buChar char="•"/>
            </a:pPr>
            <a:r>
              <a:rPr lang="nl-NL" sz="1200" dirty="0">
                <a:latin typeface="+mj-lt"/>
                <a:ea typeface="Calibri" pitchFamily="34" charset="0"/>
                <a:cs typeface="Arial" charset="0"/>
              </a:rPr>
              <a:t>Aan de hand van selectiecriteria beargumenteren welke keuze je hebt gemaakt.</a:t>
            </a:r>
          </a:p>
          <a:p>
            <a:pPr marL="171450" indent="-171450">
              <a:buFont typeface="Arial" pitchFamily="34" charset="0"/>
              <a:buChar char="•"/>
            </a:pPr>
            <a:r>
              <a:rPr lang="nl-NL" sz="1200" dirty="0">
                <a:latin typeface="+mj-lt"/>
                <a:ea typeface="Calibri" pitchFamily="34" charset="0"/>
                <a:cs typeface="Arial" charset="0"/>
              </a:rPr>
              <a:t>Een gedetailleerd ontwerp op schaal maken</a:t>
            </a:r>
          </a:p>
          <a:p>
            <a:pPr marL="171450" indent="-171450">
              <a:buFont typeface="Arial" pitchFamily="34" charset="0"/>
              <a:buChar char="•"/>
            </a:pPr>
            <a:r>
              <a:rPr lang="nl-NL" sz="1200" dirty="0">
                <a:latin typeface="+mj-lt"/>
                <a:ea typeface="Calibri" pitchFamily="34" charset="0"/>
                <a:cs typeface="Arial" charset="0"/>
              </a:rPr>
              <a:t>Referentiebeelden kiezen om jullie ontwerp mee te verhelderen.</a:t>
            </a:r>
          </a:p>
        </p:txBody>
      </p:sp>
      <p:sp>
        <p:nvSpPr>
          <p:cNvPr id="14340" name="Rectangle 4"/>
          <p:cNvSpPr>
            <a:spLocks noChangeArrowheads="1"/>
          </p:cNvSpPr>
          <p:nvPr/>
        </p:nvSpPr>
        <p:spPr bwMode="auto">
          <a:xfrm>
            <a:off x="1143753" y="2101611"/>
            <a:ext cx="4952246" cy="1785104"/>
          </a:xfrm>
          <a:prstGeom prst="rect">
            <a:avLst/>
          </a:prstGeom>
          <a:noFill/>
          <a:ln w="9525">
            <a:solidFill>
              <a:schemeClr val="tx1"/>
            </a:solidFill>
            <a:miter lim="800000"/>
            <a:headEnd/>
            <a:tailEnd/>
          </a:ln>
        </p:spPr>
        <p:txBody>
          <a:bodyPr wrap="square" anchor="ctr">
            <a:spAutoFit/>
          </a:bodyPr>
          <a:lstStyle/>
          <a:p>
            <a:pPr eaLnBrk="0" hangingPunct="0"/>
            <a:r>
              <a:rPr lang="nl-NL" sz="1200" b="1" dirty="0">
                <a:solidFill>
                  <a:srgbClr val="FF0000"/>
                </a:solidFill>
                <a:latin typeface="Arial" panose="020B0604020202020204" pitchFamily="34" charset="0"/>
                <a:ea typeface="Calibri" pitchFamily="34" charset="0"/>
                <a:cs typeface="Arial" panose="020B0604020202020204" pitchFamily="34" charset="0"/>
              </a:rPr>
              <a:t>Leerproduct</a:t>
            </a:r>
            <a:r>
              <a:rPr lang="nl-NL" sz="1400" b="1" dirty="0">
                <a:solidFill>
                  <a:srgbClr val="FF0000"/>
                </a:solidFill>
                <a:latin typeface="Arial" panose="020B0604020202020204" pitchFamily="34" charset="0"/>
                <a:ea typeface="Calibri" pitchFamily="34" charset="0"/>
                <a:cs typeface="Arial" panose="020B0604020202020204" pitchFamily="34" charset="0"/>
              </a:rPr>
              <a:t>	</a:t>
            </a:r>
            <a:r>
              <a:rPr lang="nl-NL" sz="1100" b="1" dirty="0">
                <a:ea typeface="Calibri" pitchFamily="34" charset="0"/>
                <a:cs typeface="Arial" charset="0"/>
              </a:rPr>
              <a:t>		</a:t>
            </a:r>
          </a:p>
          <a:p>
            <a:pPr eaLnBrk="0" hangingPunct="0"/>
            <a:r>
              <a:rPr lang="nl-NL" sz="1200" dirty="0">
                <a:latin typeface="+mj-lt"/>
                <a:ea typeface="Calibri" pitchFamily="34" charset="0"/>
                <a:cs typeface="Arial" charset="0"/>
              </a:rPr>
              <a:t>Een gedetailleerd ontwerp op schaal geïnspireerd op jullie beste idee. Het product bevat:</a:t>
            </a:r>
            <a:br>
              <a:rPr lang="nl-NL" sz="1200" dirty="0">
                <a:latin typeface="+mj-lt"/>
                <a:ea typeface="Calibri" pitchFamily="34" charset="0"/>
                <a:cs typeface="Arial" charset="0"/>
              </a:rPr>
            </a:br>
            <a:r>
              <a:rPr lang="nl-NL" sz="1200" dirty="0">
                <a:latin typeface="+mj-lt"/>
                <a:ea typeface="Calibri" pitchFamily="34" charset="0"/>
                <a:cs typeface="Arial" charset="0"/>
              </a:rPr>
              <a:t>- een tekening op schaal</a:t>
            </a:r>
            <a:br>
              <a:rPr lang="nl-NL" sz="1200" dirty="0">
                <a:latin typeface="+mj-lt"/>
                <a:ea typeface="Calibri" pitchFamily="34" charset="0"/>
                <a:cs typeface="Arial" charset="0"/>
              </a:rPr>
            </a:br>
            <a:r>
              <a:rPr lang="nl-NL" sz="1200" dirty="0">
                <a:latin typeface="+mj-lt"/>
                <a:ea typeface="Calibri" pitchFamily="34" charset="0"/>
                <a:cs typeface="Arial" charset="0"/>
              </a:rPr>
              <a:t>- een legenda</a:t>
            </a:r>
            <a:br>
              <a:rPr lang="nl-NL" sz="1200" dirty="0">
                <a:latin typeface="+mj-lt"/>
                <a:ea typeface="Calibri" pitchFamily="34" charset="0"/>
                <a:cs typeface="Arial" charset="0"/>
              </a:rPr>
            </a:br>
            <a:r>
              <a:rPr lang="nl-NL" sz="1200" dirty="0">
                <a:latin typeface="+mj-lt"/>
                <a:ea typeface="Calibri" pitchFamily="34" charset="0"/>
                <a:cs typeface="Arial" charset="0"/>
              </a:rPr>
              <a:t>- een schaalbalk</a:t>
            </a:r>
            <a:br>
              <a:rPr lang="nl-NL" sz="1200" dirty="0">
                <a:latin typeface="+mj-lt"/>
                <a:ea typeface="Calibri" pitchFamily="34" charset="0"/>
                <a:cs typeface="Arial" charset="0"/>
              </a:rPr>
            </a:br>
            <a:r>
              <a:rPr lang="nl-NL" sz="1200" dirty="0">
                <a:latin typeface="+mj-lt"/>
                <a:ea typeface="Calibri" pitchFamily="34" charset="0"/>
                <a:cs typeface="Arial" charset="0"/>
              </a:rPr>
              <a:t>- een motiverende, aansprekende titel</a:t>
            </a:r>
            <a:br>
              <a:rPr lang="nl-NL" sz="1200" dirty="0">
                <a:latin typeface="+mj-lt"/>
                <a:ea typeface="Calibri" pitchFamily="34" charset="0"/>
                <a:cs typeface="Arial" charset="0"/>
              </a:rPr>
            </a:br>
            <a:r>
              <a:rPr lang="nl-NL" sz="1200" dirty="0">
                <a:latin typeface="+mj-lt"/>
                <a:ea typeface="Calibri" pitchFamily="34" charset="0"/>
                <a:cs typeface="Arial" charset="0"/>
              </a:rPr>
              <a:t>- referentiebeelden om jullie ontwerp mee te verhelderen</a:t>
            </a:r>
            <a:br>
              <a:rPr lang="nl-NL" sz="1200" dirty="0">
                <a:latin typeface="+mj-lt"/>
                <a:ea typeface="Calibri" pitchFamily="34" charset="0"/>
                <a:cs typeface="Arial" charset="0"/>
              </a:rPr>
            </a:br>
            <a:r>
              <a:rPr lang="nl-NL" sz="1200" dirty="0">
                <a:latin typeface="+mj-lt"/>
                <a:ea typeface="Calibri" pitchFamily="34" charset="0"/>
                <a:cs typeface="Arial" charset="0"/>
              </a:rPr>
              <a:t>- een verantwoording van de gemaakte keuzes binnen het ontwerp</a:t>
            </a:r>
          </a:p>
        </p:txBody>
      </p:sp>
      <p:sp>
        <p:nvSpPr>
          <p:cNvPr id="14342" name="Rectangle 6"/>
          <p:cNvSpPr>
            <a:spLocks noChangeArrowheads="1"/>
          </p:cNvSpPr>
          <p:nvPr/>
        </p:nvSpPr>
        <p:spPr bwMode="auto">
          <a:xfrm>
            <a:off x="7430778" y="471155"/>
            <a:ext cx="4044241" cy="2308324"/>
          </a:xfrm>
          <a:prstGeom prst="rect">
            <a:avLst/>
          </a:prstGeom>
          <a:noFill/>
          <a:ln w="9525">
            <a:solidFill>
              <a:schemeClr val="tx1"/>
            </a:solidFill>
            <a:miter lim="800000"/>
            <a:headEnd/>
            <a:tailEnd/>
          </a:ln>
        </p:spPr>
        <p:txBody>
          <a:bodyPr wrap="square" anchor="ctr">
            <a:spAutoFit/>
          </a:bodyPr>
          <a:lstStyle/>
          <a:p>
            <a:r>
              <a:rPr lang="nl-NL" sz="1200" b="1" dirty="0">
                <a:solidFill>
                  <a:srgbClr val="FF0000"/>
                </a:solidFill>
                <a:ea typeface="Calibri" pitchFamily="34" charset="0"/>
                <a:cs typeface="Arial" charset="0"/>
              </a:rPr>
              <a:t>Samenwerken</a:t>
            </a:r>
            <a:endParaRPr lang="nl-NL" sz="1200" dirty="0">
              <a:solidFill>
                <a:srgbClr val="FF0000"/>
              </a:solidFill>
              <a:ea typeface="Calibri" pitchFamily="34" charset="0"/>
              <a:cs typeface="Arial" charset="0"/>
            </a:endParaRPr>
          </a:p>
          <a:p>
            <a:pPr lvl="0" indent="-171450" fontAlgn="base">
              <a:spcBef>
                <a:spcPct val="0"/>
              </a:spcBef>
              <a:spcAft>
                <a:spcPct val="0"/>
              </a:spcAft>
              <a:buFont typeface="Arial" pitchFamily="34" charset="0"/>
              <a:buChar char="•"/>
              <a:defRPr/>
            </a:pPr>
            <a:r>
              <a:rPr lang="nl-NL" sz="1200" dirty="0">
                <a:latin typeface="+mj-lt"/>
                <a:ea typeface="Calibri" pitchFamily="34" charset="0"/>
                <a:cs typeface="Arial" panose="020B0604020202020204" pitchFamily="34" charset="0"/>
              </a:rPr>
              <a:t>Dit product maak je met je groepje.</a:t>
            </a:r>
          </a:p>
          <a:p>
            <a:pPr lvl="0" indent="-171450" fontAlgn="base">
              <a:spcBef>
                <a:spcPct val="0"/>
              </a:spcBef>
              <a:spcAft>
                <a:spcPct val="0"/>
              </a:spcAft>
              <a:buFont typeface="Arial" pitchFamily="34" charset="0"/>
              <a:buChar char="•"/>
              <a:defRPr/>
            </a:pPr>
            <a:r>
              <a:rPr lang="nl-NL" sz="1200" dirty="0">
                <a:latin typeface="+mj-lt"/>
                <a:ea typeface="Calibri" pitchFamily="34" charset="0"/>
                <a:cs typeface="Arial" panose="020B0604020202020204" pitchFamily="34" charset="0"/>
              </a:rPr>
              <a:t>Lever je product in via Teams</a:t>
            </a:r>
          </a:p>
          <a:p>
            <a:pPr lvl="0" indent="-171450" fontAlgn="base">
              <a:spcBef>
                <a:spcPct val="0"/>
              </a:spcBef>
              <a:spcAft>
                <a:spcPct val="0"/>
              </a:spcAft>
              <a:buFont typeface="Arial" pitchFamily="34" charset="0"/>
              <a:buChar char="•"/>
              <a:defRPr/>
            </a:pPr>
            <a:r>
              <a:rPr lang="nl-NL" sz="1200" dirty="0">
                <a:latin typeface="+mj-lt"/>
                <a:ea typeface="Calibri" pitchFamily="34" charset="0"/>
                <a:cs typeface="Arial" panose="020B0604020202020204" pitchFamily="34" charset="0"/>
              </a:rPr>
              <a:t>Je wordt een groepje feedbackfriends geplaatst</a:t>
            </a:r>
          </a:p>
          <a:p>
            <a:pPr lvl="0" indent="-171450" fontAlgn="base">
              <a:spcBef>
                <a:spcPct val="0"/>
              </a:spcBef>
              <a:spcAft>
                <a:spcPct val="0"/>
              </a:spcAft>
              <a:buFont typeface="Arial" pitchFamily="34" charset="0"/>
              <a:buChar char="•"/>
              <a:defRPr/>
            </a:pPr>
            <a:r>
              <a:rPr lang="nl-NL" sz="1200" dirty="0">
                <a:latin typeface="+mj-lt"/>
                <a:ea typeface="Calibri" pitchFamily="34" charset="0"/>
                <a:cs typeface="Arial" panose="020B0604020202020204" pitchFamily="34" charset="0"/>
              </a:rPr>
              <a:t>Geef feedback op de producten van anderen en ontvang feedback</a:t>
            </a:r>
          </a:p>
          <a:p>
            <a:pPr lvl="0" indent="-171450" fontAlgn="base">
              <a:spcBef>
                <a:spcPct val="0"/>
              </a:spcBef>
              <a:spcAft>
                <a:spcPct val="0"/>
              </a:spcAft>
              <a:buFont typeface="Arial" pitchFamily="34" charset="0"/>
              <a:buChar char="•"/>
              <a:defRPr/>
            </a:pPr>
            <a:r>
              <a:rPr lang="nl-NL" sz="1200" dirty="0">
                <a:latin typeface="+mj-lt"/>
                <a:cs typeface="Arial" panose="020B0604020202020204" pitchFamily="34" charset="0"/>
              </a:rPr>
              <a:t>Beschrijf in je reflectieverslag hoe je het feedback geven ervaren hebt.  </a:t>
            </a:r>
          </a:p>
          <a:p>
            <a:pPr lvl="0" fontAlgn="base">
              <a:spcBef>
                <a:spcPct val="0"/>
              </a:spcBef>
              <a:spcAft>
                <a:spcPct val="0"/>
              </a:spcAft>
              <a:defRPr/>
            </a:pPr>
            <a:endParaRPr lang="nl-NL" sz="1200" dirty="0">
              <a:latin typeface="+mj-lt"/>
              <a:cs typeface="Arial" panose="020B0604020202020204" pitchFamily="34" charset="0"/>
            </a:endParaRPr>
          </a:p>
          <a:p>
            <a:pPr lvl="0" fontAlgn="base">
              <a:spcBef>
                <a:spcPct val="0"/>
              </a:spcBef>
              <a:spcAft>
                <a:spcPct val="0"/>
              </a:spcAft>
              <a:defRPr/>
            </a:pPr>
            <a:r>
              <a:rPr lang="nl-NL" sz="1200" dirty="0">
                <a:latin typeface="+mj-lt"/>
                <a:cs typeface="Arial" panose="020B0604020202020204" pitchFamily="34" charset="0"/>
              </a:rPr>
              <a:t>Intro LA = vrijdag 3 juni </a:t>
            </a:r>
          </a:p>
          <a:p>
            <a:pPr lvl="0" fontAlgn="base">
              <a:spcBef>
                <a:spcPct val="0"/>
              </a:spcBef>
              <a:spcAft>
                <a:spcPct val="0"/>
              </a:spcAft>
              <a:defRPr/>
            </a:pPr>
            <a:r>
              <a:rPr lang="nl-NL" sz="1200" dirty="0">
                <a:latin typeface="+mj-lt"/>
                <a:cs typeface="Arial" panose="020B0604020202020204" pitchFamily="34" charset="0"/>
              </a:rPr>
              <a:t>Deadline  = vrijdag 17 juni </a:t>
            </a:r>
          </a:p>
          <a:p>
            <a:pPr lvl="0" fontAlgn="base">
              <a:spcBef>
                <a:spcPct val="0"/>
              </a:spcBef>
              <a:spcAft>
                <a:spcPct val="0"/>
              </a:spcAft>
              <a:defRPr/>
            </a:pPr>
            <a:r>
              <a:rPr lang="nl-NL" sz="1200" dirty="0">
                <a:latin typeface="+mj-lt"/>
                <a:cs typeface="Arial" panose="020B0604020202020204" pitchFamily="34" charset="0"/>
              </a:rPr>
              <a:t>Feedbackfriends = vrijdag 24 juni </a:t>
            </a:r>
          </a:p>
        </p:txBody>
      </p:sp>
      <p:sp>
        <p:nvSpPr>
          <p:cNvPr id="14344" name="Rectangle 8"/>
          <p:cNvSpPr>
            <a:spLocks noChangeArrowheads="1"/>
          </p:cNvSpPr>
          <p:nvPr/>
        </p:nvSpPr>
        <p:spPr bwMode="auto">
          <a:xfrm>
            <a:off x="7430777" y="2906358"/>
            <a:ext cx="4044241" cy="646331"/>
          </a:xfrm>
          <a:prstGeom prst="rect">
            <a:avLst/>
          </a:prstGeom>
          <a:noFill/>
          <a:ln w="9525">
            <a:solidFill>
              <a:schemeClr val="tx1"/>
            </a:solidFill>
            <a:miter lim="800000"/>
            <a:headEnd/>
            <a:tailEnd/>
          </a:ln>
        </p:spPr>
        <p:txBody>
          <a:bodyPr wrap="square" anchor="ctr">
            <a:spAutoFit/>
          </a:bodyPr>
          <a:lstStyle/>
          <a:p>
            <a:r>
              <a:rPr lang="nl-NL" sz="1200" b="1" dirty="0">
                <a:solidFill>
                  <a:srgbClr val="FF0000"/>
                </a:solidFill>
                <a:ea typeface="Calibri" pitchFamily="34" charset="0"/>
                <a:cs typeface="Arial" charset="0"/>
              </a:rPr>
              <a:t>Bijeenkomsten</a:t>
            </a:r>
            <a:r>
              <a:rPr lang="nl-NL" sz="1100" b="1" dirty="0">
                <a:ea typeface="Calibri" pitchFamily="34" charset="0"/>
                <a:cs typeface="Arial" charset="0"/>
              </a:rPr>
              <a:t>		</a:t>
            </a:r>
            <a:endParaRPr lang="nl-NL" sz="1100" dirty="0">
              <a:ea typeface="Calibri" pitchFamily="34" charset="0"/>
              <a:cs typeface="Arial" charset="0"/>
            </a:endParaRPr>
          </a:p>
          <a:p>
            <a:pPr marL="171450" indent="-171450" eaLnBrk="0" hangingPunct="0">
              <a:buFont typeface="Arial" pitchFamily="34" charset="0"/>
              <a:buChar char="•"/>
            </a:pPr>
            <a:r>
              <a:rPr lang="nl-NL" sz="1200" dirty="0">
                <a:latin typeface="+mj-lt"/>
                <a:ea typeface="Calibri" pitchFamily="34" charset="0"/>
                <a:cs typeface="Arial" charset="0"/>
              </a:rPr>
              <a:t>Lessen schaaltekenen</a:t>
            </a:r>
          </a:p>
          <a:p>
            <a:pPr marL="171450" indent="-171450" eaLnBrk="0" hangingPunct="0">
              <a:buFont typeface="Arial" pitchFamily="34" charset="0"/>
              <a:buChar char="•"/>
            </a:pPr>
            <a:r>
              <a:rPr lang="nl-NL" sz="1200" dirty="0">
                <a:latin typeface="+mj-lt"/>
                <a:ea typeface="Calibri" pitchFamily="34" charset="0"/>
                <a:cs typeface="Arial" charset="0"/>
              </a:rPr>
              <a:t>Editorial Review</a:t>
            </a:r>
          </a:p>
        </p:txBody>
      </p:sp>
      <p:sp>
        <p:nvSpPr>
          <p:cNvPr id="14346" name="Rectangle 8"/>
          <p:cNvSpPr>
            <a:spLocks noChangeArrowheads="1"/>
          </p:cNvSpPr>
          <p:nvPr/>
        </p:nvSpPr>
        <p:spPr bwMode="auto">
          <a:xfrm>
            <a:off x="7430777" y="3679569"/>
            <a:ext cx="4044241" cy="630365"/>
          </a:xfrm>
          <a:prstGeom prst="rect">
            <a:avLst/>
          </a:prstGeom>
          <a:noFill/>
          <a:ln w="9525">
            <a:solidFill>
              <a:schemeClr val="tx1"/>
            </a:solidFill>
            <a:miter lim="800000"/>
            <a:headEnd/>
            <a:tailEnd/>
          </a:ln>
        </p:spPr>
        <p:txBody>
          <a:bodyPr wrap="square" anchor="ctr">
            <a:spAutoFit/>
          </a:bodyPr>
          <a:lstStyle/>
          <a:p>
            <a:pPr defTabSz="457200">
              <a:lnSpc>
                <a:spcPct val="80000"/>
              </a:lnSpc>
              <a:spcBef>
                <a:spcPct val="50000"/>
              </a:spcBef>
              <a:tabLst>
                <a:tab pos="176213" algn="l"/>
                <a:tab pos="1163638" algn="l"/>
              </a:tabLst>
            </a:pPr>
            <a:r>
              <a:rPr lang="nl-NL" sz="1200" b="1" dirty="0">
                <a:solidFill>
                  <a:srgbClr val="FF0000"/>
                </a:solidFill>
                <a:ea typeface="Calibri" pitchFamily="34" charset="0"/>
                <a:cs typeface="Arial" charset="0"/>
              </a:rPr>
              <a:t>Bronnen</a:t>
            </a:r>
            <a:endParaRPr lang="nl-NL" sz="1200" b="1" dirty="0">
              <a:solidFill>
                <a:srgbClr val="0070C0"/>
              </a:solidFill>
              <a:ea typeface="Calibri" pitchFamily="34" charset="0"/>
              <a:cs typeface="Arial" charset="0"/>
            </a:endParaRPr>
          </a:p>
          <a:p>
            <a:pPr marL="285750" indent="-285750" defTabSz="457200">
              <a:lnSpc>
                <a:spcPct val="80000"/>
              </a:lnSpc>
              <a:spcBef>
                <a:spcPct val="50000"/>
              </a:spcBef>
              <a:buFont typeface="Arial" panose="020B0604020202020204" pitchFamily="34" charset="0"/>
              <a:buChar char="•"/>
              <a:tabLst>
                <a:tab pos="176213" algn="l"/>
                <a:tab pos="1163638" algn="l"/>
              </a:tabLst>
            </a:pPr>
            <a:r>
              <a:rPr lang="nl-NL" sz="1200" dirty="0">
                <a:latin typeface="+mj-lt"/>
                <a:ea typeface="Calibri" pitchFamily="34" charset="0"/>
                <a:cs typeface="Arial" charset="0"/>
              </a:rPr>
              <a:t>Gebruik Google om ontwerptekeningen van ontwerpbureaus te kunnen bekijken.</a:t>
            </a:r>
            <a:endParaRPr lang="nl-NL" sz="1200" dirty="0">
              <a:ea typeface="Calibri" pitchFamily="34" charset="0"/>
              <a:cs typeface="Arial" charset="0"/>
            </a:endParaRPr>
          </a:p>
        </p:txBody>
      </p:sp>
      <p:sp>
        <p:nvSpPr>
          <p:cNvPr id="14348" name="Tekstvak 23"/>
          <p:cNvSpPr txBox="1">
            <a:spLocks noChangeArrowheads="1"/>
          </p:cNvSpPr>
          <p:nvPr/>
        </p:nvSpPr>
        <p:spPr bwMode="auto">
          <a:xfrm>
            <a:off x="1143754" y="147025"/>
            <a:ext cx="9148959" cy="461665"/>
          </a:xfrm>
          <a:prstGeom prst="rect">
            <a:avLst/>
          </a:prstGeom>
          <a:noFill/>
          <a:ln w="9525">
            <a:noFill/>
            <a:miter lim="800000"/>
            <a:headEnd/>
            <a:tailEnd/>
          </a:ln>
        </p:spPr>
        <p:txBody>
          <a:bodyPr wrap="square">
            <a:spAutoFit/>
          </a:bodyPr>
          <a:lstStyle/>
          <a:p>
            <a:r>
              <a:rPr lang="nl-NL" sz="2400" dirty="0">
                <a:latin typeface="Arial" panose="020B0604020202020204" pitchFamily="34" charset="0"/>
                <a:cs typeface="Arial" panose="020B0604020202020204" pitchFamily="34" charset="0"/>
              </a:rPr>
              <a:t>2122 IRG LA3 Het ontwerp</a:t>
            </a:r>
          </a:p>
        </p:txBody>
      </p:sp>
      <p:pic>
        <p:nvPicPr>
          <p:cNvPr id="19" name="Afbeelding 18"/>
          <p:cNvPicPr>
            <a:picLocks noChangeAspect="1"/>
          </p:cNvPicPr>
          <p:nvPr/>
        </p:nvPicPr>
        <p:blipFill rotWithShape="1">
          <a:blip r:embed="rId4" cstate="print"/>
          <a:srcRect l="21805" r="10840"/>
          <a:stretch/>
        </p:blipFill>
        <p:spPr>
          <a:xfrm>
            <a:off x="646868" y="608690"/>
            <a:ext cx="365691" cy="503851"/>
          </a:xfrm>
          <a:prstGeom prst="rect">
            <a:avLst/>
          </a:prstGeom>
        </p:spPr>
      </p:pic>
      <p:pic>
        <p:nvPicPr>
          <p:cNvPr id="20" name="Afbeelding 19"/>
          <p:cNvPicPr>
            <a:picLocks noChangeAspect="1"/>
          </p:cNvPicPr>
          <p:nvPr/>
        </p:nvPicPr>
        <p:blipFill>
          <a:blip r:embed="rId5" cstate="print"/>
          <a:stretch>
            <a:fillRect/>
          </a:stretch>
        </p:blipFill>
        <p:spPr>
          <a:xfrm>
            <a:off x="646868" y="2120448"/>
            <a:ext cx="336563" cy="410721"/>
          </a:xfrm>
          <a:prstGeom prst="rect">
            <a:avLst/>
          </a:prstGeom>
        </p:spPr>
      </p:pic>
      <p:pic>
        <p:nvPicPr>
          <p:cNvPr id="22" name="Afbeelding 21"/>
          <p:cNvPicPr>
            <a:picLocks noChangeAspect="1"/>
          </p:cNvPicPr>
          <p:nvPr/>
        </p:nvPicPr>
        <p:blipFill>
          <a:blip r:embed="rId6" cstate="print"/>
          <a:stretch>
            <a:fillRect/>
          </a:stretch>
        </p:blipFill>
        <p:spPr>
          <a:xfrm>
            <a:off x="619531" y="4196081"/>
            <a:ext cx="363900" cy="568913"/>
          </a:xfrm>
          <a:prstGeom prst="rect">
            <a:avLst/>
          </a:prstGeom>
        </p:spPr>
      </p:pic>
      <p:pic>
        <p:nvPicPr>
          <p:cNvPr id="23" name="Afbeelding 22"/>
          <p:cNvPicPr>
            <a:picLocks noChangeAspect="1"/>
          </p:cNvPicPr>
          <p:nvPr/>
        </p:nvPicPr>
        <p:blipFill>
          <a:blip r:embed="rId7" cstate="print"/>
          <a:stretch>
            <a:fillRect/>
          </a:stretch>
        </p:blipFill>
        <p:spPr>
          <a:xfrm>
            <a:off x="6859247" y="703605"/>
            <a:ext cx="447500" cy="305114"/>
          </a:xfrm>
          <a:prstGeom prst="rect">
            <a:avLst/>
          </a:prstGeom>
        </p:spPr>
      </p:pic>
      <p:pic>
        <p:nvPicPr>
          <p:cNvPr id="24" name="Afbeelding 23"/>
          <p:cNvPicPr>
            <a:picLocks noChangeAspect="1"/>
          </p:cNvPicPr>
          <p:nvPr/>
        </p:nvPicPr>
        <p:blipFill>
          <a:blip r:embed="rId8" cstate="print"/>
          <a:stretch>
            <a:fillRect/>
          </a:stretch>
        </p:blipFill>
        <p:spPr>
          <a:xfrm>
            <a:off x="6880672" y="3895861"/>
            <a:ext cx="426075" cy="414073"/>
          </a:xfrm>
          <a:prstGeom prst="rect">
            <a:avLst/>
          </a:prstGeom>
        </p:spPr>
      </p:pic>
      <p:pic>
        <p:nvPicPr>
          <p:cNvPr id="25" name="Afbeelding 24"/>
          <p:cNvPicPr>
            <a:picLocks noChangeAspect="1"/>
          </p:cNvPicPr>
          <p:nvPr/>
        </p:nvPicPr>
        <p:blipFill rotWithShape="1">
          <a:blip r:embed="rId9" cstate="print"/>
          <a:srcRect l="17050" t="33024" r="61669" b="30375"/>
          <a:stretch/>
        </p:blipFill>
        <p:spPr>
          <a:xfrm>
            <a:off x="6876400" y="2830149"/>
            <a:ext cx="396240" cy="383141"/>
          </a:xfrm>
          <a:prstGeom prst="rect">
            <a:avLst/>
          </a:prstGeom>
        </p:spPr>
      </p:pic>
      <p:sp>
        <p:nvSpPr>
          <p:cNvPr id="26" name="Rectangle 4"/>
          <p:cNvSpPr>
            <a:spLocks noChangeArrowheads="1"/>
          </p:cNvSpPr>
          <p:nvPr/>
        </p:nvSpPr>
        <p:spPr bwMode="auto">
          <a:xfrm>
            <a:off x="1147430" y="4147565"/>
            <a:ext cx="4948569" cy="1969770"/>
          </a:xfrm>
          <a:prstGeom prst="rect">
            <a:avLst/>
          </a:prstGeom>
          <a:noFill/>
          <a:ln w="9525">
            <a:solidFill>
              <a:schemeClr val="tx1"/>
            </a:solidFill>
            <a:miter lim="800000"/>
            <a:headEnd/>
            <a:tailEnd/>
          </a:ln>
        </p:spPr>
        <p:txBody>
          <a:bodyPr wrap="square" anchor="ctr">
            <a:spAutoFit/>
          </a:bodyPr>
          <a:lstStyle/>
          <a:p>
            <a:pPr eaLnBrk="0" hangingPunct="0"/>
            <a:r>
              <a:rPr lang="nl-NL" sz="1200" b="1" dirty="0">
                <a:solidFill>
                  <a:srgbClr val="FF0000"/>
                </a:solidFill>
                <a:ea typeface="Calibri" pitchFamily="34" charset="0"/>
                <a:cs typeface="Arial" charset="0"/>
              </a:rPr>
              <a:t>Leerpad	</a:t>
            </a:r>
            <a:r>
              <a:rPr lang="nl-NL" sz="1400" b="1" dirty="0">
                <a:solidFill>
                  <a:srgbClr val="FF0000"/>
                </a:solidFill>
                <a:ea typeface="Calibri" pitchFamily="34" charset="0"/>
                <a:cs typeface="Arial" charset="0"/>
              </a:rPr>
              <a:t>	</a:t>
            </a:r>
            <a:r>
              <a:rPr lang="nl-NL" sz="1200" b="1" dirty="0">
                <a:ea typeface="Calibri" pitchFamily="34" charset="0"/>
                <a:cs typeface="Arial" charset="0"/>
              </a:rPr>
              <a:t>	</a:t>
            </a:r>
            <a:br>
              <a:rPr lang="nl-NL" sz="1200" dirty="0">
                <a:ea typeface="Calibri" pitchFamily="34" charset="0"/>
                <a:cs typeface="Arial" charset="0"/>
              </a:rPr>
            </a:br>
            <a:r>
              <a:rPr lang="nl-NL" sz="1200" dirty="0">
                <a:latin typeface="+mj-lt"/>
                <a:ea typeface="Calibri" pitchFamily="34" charset="0"/>
                <a:cs typeface="Arial" charset="0"/>
              </a:rPr>
              <a:t>- Kies met elkaar jullie beste idee uit.</a:t>
            </a:r>
            <a:br>
              <a:rPr lang="nl-NL" sz="1200" dirty="0">
                <a:latin typeface="+mj-lt"/>
                <a:ea typeface="Calibri" pitchFamily="34" charset="0"/>
                <a:cs typeface="Arial" charset="0"/>
              </a:rPr>
            </a:br>
            <a:r>
              <a:rPr lang="nl-NL" sz="1200" dirty="0">
                <a:latin typeface="+mj-lt"/>
                <a:ea typeface="Calibri" pitchFamily="34" charset="0"/>
                <a:cs typeface="Arial" charset="0"/>
              </a:rPr>
              <a:t>- Maak het ontwerp op schaal (denk goed na over kleurgebruik).</a:t>
            </a:r>
            <a:br>
              <a:rPr lang="nl-NL" sz="1200" dirty="0">
                <a:latin typeface="+mj-lt"/>
                <a:ea typeface="Calibri" pitchFamily="34" charset="0"/>
                <a:cs typeface="Arial" charset="0"/>
              </a:rPr>
            </a:br>
            <a:r>
              <a:rPr lang="nl-NL" sz="1200" dirty="0">
                <a:latin typeface="+mj-lt"/>
                <a:ea typeface="Calibri" pitchFamily="34" charset="0"/>
                <a:cs typeface="Arial" charset="0"/>
              </a:rPr>
              <a:t>- Maak een duidelijke legenda, zodat iedereen begrijpt wat er op jullie ontwerp te zien is. </a:t>
            </a:r>
            <a:br>
              <a:rPr lang="nl-NL" sz="1200" dirty="0">
                <a:latin typeface="+mj-lt"/>
                <a:ea typeface="Calibri" pitchFamily="34" charset="0"/>
                <a:cs typeface="Arial" charset="0"/>
              </a:rPr>
            </a:br>
            <a:r>
              <a:rPr lang="nl-NL" sz="1200" dirty="0">
                <a:latin typeface="+mj-lt"/>
                <a:ea typeface="Calibri" pitchFamily="34" charset="0"/>
                <a:cs typeface="Arial" charset="0"/>
              </a:rPr>
              <a:t>- Schrijf een korte en duidelijke ontwerptoelichting. Wie kan het gebruiken? Wat is het meest opvallend aan jullie ontwerp? Hoeveel gaat het ongeveer kosten? Wat is duurzaam aan jullie plan? Voldoet het aan de ontwerpeisen?</a:t>
            </a:r>
          </a:p>
          <a:p>
            <a:pPr eaLnBrk="0" hangingPunct="0"/>
            <a:r>
              <a:rPr lang="nl-NL" sz="1200" dirty="0">
                <a:latin typeface="+mj-lt"/>
                <a:ea typeface="Calibri" pitchFamily="34" charset="0"/>
                <a:cs typeface="Arial" charset="0"/>
              </a:rPr>
              <a:t>- Kies mooie referentiebeelden om jullie ontwerp zo goed mogelijk te ondersteunen. </a:t>
            </a:r>
          </a:p>
        </p:txBody>
      </p:sp>
      <p:pic>
        <p:nvPicPr>
          <p:cNvPr id="15" name="Afbeelding 14">
            <a:extLst>
              <a:ext uri="{FF2B5EF4-FFF2-40B4-BE49-F238E27FC236}">
                <a16:creationId xmlns:a16="http://schemas.microsoft.com/office/drawing/2014/main" id="{F04F30D1-4893-4362-9962-B4C8794802A7}"/>
              </a:ext>
            </a:extLst>
          </p:cNvPr>
          <p:cNvPicPr>
            <a:picLocks noChangeAspect="1"/>
          </p:cNvPicPr>
          <p:nvPr/>
        </p:nvPicPr>
        <p:blipFill>
          <a:blip r:embed="rId10"/>
          <a:stretch>
            <a:fillRect/>
          </a:stretch>
        </p:blipFill>
        <p:spPr>
          <a:xfrm>
            <a:off x="7449654" y="4506058"/>
            <a:ext cx="2160240" cy="989831"/>
          </a:xfrm>
          <a:prstGeom prst="rect">
            <a:avLst/>
          </a:prstGeom>
        </p:spPr>
      </p:pic>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58E09137C68A74EA55321485504F917" ma:contentTypeVersion="14" ma:contentTypeDescription="Een nieuw document maken." ma:contentTypeScope="" ma:versionID="a3c3b2d2316bbff68d369b35dcdb8578">
  <xsd:schema xmlns:xsd="http://www.w3.org/2001/XMLSchema" xmlns:xs="http://www.w3.org/2001/XMLSchema" xmlns:p="http://schemas.microsoft.com/office/2006/metadata/properties" xmlns:ns2="2c4f0c93-2979-4f27-aab2-70de95932352" xmlns:ns3="c6f82ce1-f6df-49a5-8b49-cf8409a27aa4" targetNamespace="http://schemas.microsoft.com/office/2006/metadata/properties" ma:root="true" ma:fieldsID="0dc031163889b163ad3cab64943a7718" ns2:_="" ns3:_="">
    <xsd:import namespace="2c4f0c93-2979-4f27-aab2-70de95932352"/>
    <xsd:import namespace="c6f82ce1-f6df-49a5-8b49-cf8409a27aa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4f0c93-2979-4f27-aab2-70de95932352" elementFormDefault="qualified">
    <xsd:import namespace="http://schemas.microsoft.com/office/2006/documentManagement/types"/>
    <xsd:import namespace="http://schemas.microsoft.com/office/infopath/2007/PartnerControls"/>
    <xsd:element name="SharedWithUsers" ma:index="8" nillable="true" ma:displayName="Gedeeld met"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6f82ce1-f6df-49a5-8b49-cf8409a27aa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55374C0-4235-4311-AFEC-7094CF878292}">
  <ds:schemaRefs>
    <ds:schemaRef ds:uri="http://schemas.microsoft.com/sharepoint/v3/contenttype/forms"/>
  </ds:schemaRefs>
</ds:datastoreItem>
</file>

<file path=customXml/itemProps2.xml><?xml version="1.0" encoding="utf-8"?>
<ds:datastoreItem xmlns:ds="http://schemas.openxmlformats.org/officeDocument/2006/customXml" ds:itemID="{CBA73363-CFC1-4D25-9E39-EF63C22C9A7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4f0c93-2979-4f27-aab2-70de95932352"/>
    <ds:schemaRef ds:uri="c6f82ce1-f6df-49a5-8b49-cf8409a27a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BBDA9D3-C337-4A88-9512-31E2BC19247F}">
  <ds:schemaRefs>
    <ds:schemaRef ds:uri="http://schemas.microsoft.com/office/2006/metadata/properties"/>
    <ds:schemaRef ds:uri="http://purl.org/dc/terms/"/>
    <ds:schemaRef ds:uri="http://purl.org/dc/elements/1.1/"/>
    <ds:schemaRef ds:uri="2c4f0c93-2979-4f27-aab2-70de95932352"/>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c6f82ce1-f6df-49a5-8b49-cf8409a27aa4"/>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504</TotalTime>
  <Words>282</Words>
  <Application>Microsoft Office PowerPoint</Application>
  <PresentationFormat>Breedbeeld</PresentationFormat>
  <Paragraphs>26</Paragraphs>
  <Slides>1</Slides>
  <Notes>1</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vt:i4>
      </vt:variant>
    </vt:vector>
  </HeadingPairs>
  <TitlesOfParts>
    <vt:vector size="4" baseType="lpstr">
      <vt:lpstr>Arial</vt:lpstr>
      <vt:lpstr>Calibri</vt:lpstr>
      <vt:lpstr>Office-thema</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vaka</dc:creator>
  <cp:lastModifiedBy>Pascalle Cup</cp:lastModifiedBy>
  <cp:revision>184</cp:revision>
  <dcterms:created xsi:type="dcterms:W3CDTF">2010-03-30T09:26:20Z</dcterms:created>
  <dcterms:modified xsi:type="dcterms:W3CDTF">2022-04-21T12:38:16Z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0x010100858E09137C68A74EA55321485504F917</vt:lpwstr>
  </property>
  <property fmtid="{D5CDD505-2E9C-101B-9397-08002B2CF9AE}" pid="3" name="TriggerFlowInfo">
    <vt:lpwstr/>
  </property>
  <property fmtid="{D5CDD505-2E9C-101B-9397-08002B2CF9AE}" pid="4" name="_ExtendedDescription">
    <vt:lpwstr/>
  </property>
</Properties>
</file>